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6"/>
    <p:sldMasterId id="2147483697" r:id="rId7"/>
  </p:sldMasterIdLst>
  <p:notesMasterIdLst>
    <p:notesMasterId r:id="rId23"/>
  </p:notesMasterIdLst>
  <p:handoutMasterIdLst>
    <p:handoutMasterId r:id="rId24"/>
  </p:handoutMasterIdLst>
  <p:sldIdLst>
    <p:sldId id="257" r:id="rId8"/>
    <p:sldId id="2134805980" r:id="rId9"/>
    <p:sldId id="2134805923" r:id="rId10"/>
    <p:sldId id="2134805974" r:id="rId11"/>
    <p:sldId id="2134805872" r:id="rId12"/>
    <p:sldId id="2134805921" r:id="rId13"/>
    <p:sldId id="2134805905" r:id="rId14"/>
    <p:sldId id="282" r:id="rId15"/>
    <p:sldId id="2134805941" r:id="rId16"/>
    <p:sldId id="2134805973" r:id="rId17"/>
    <p:sldId id="2134805970" r:id="rId18"/>
    <p:sldId id="2134805929" r:id="rId19"/>
    <p:sldId id="2134805976" r:id="rId20"/>
    <p:sldId id="2134805955" r:id="rId21"/>
    <p:sldId id="2134805979" r:id="rId22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  <p15:guide id="5" orient="horz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7D"/>
    <a:srgbClr val="000000"/>
    <a:srgbClr val="F3F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2A87F0-5FAF-836C-D047-99D64EB928CF}" v="8" dt="2025-06-05T10:20:59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4422" autoAdjust="0"/>
  </p:normalViewPr>
  <p:slideViewPr>
    <p:cSldViewPr snapToGrid="0" showGuides="1">
      <p:cViewPr varScale="1">
        <p:scale>
          <a:sx n="80" d="100"/>
          <a:sy n="80" d="100"/>
        </p:scale>
        <p:origin x="1480" y="216"/>
      </p:cViewPr>
      <p:guideLst>
        <p:guide orient="horz" pos="3240"/>
        <p:guide pos="5760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391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F40F9-449C-44F9-B546-ECBD7FFD14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EFA4C-00AE-48EA-8A76-2F5EB6090E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5E633-9219-4C23-9438-0169797EA9B8}" type="datetimeFigureOut">
              <a:rPr lang="en-US" smtClean="0"/>
              <a:t>6/6/25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785D80-6BA1-4004-80F3-26965DF432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AFD5F-A987-4CD1-87EF-99E07182D0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2DE7F-FBE0-41AC-8A35-975A8D6321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79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E8D76-ECD5-4020-B24B-70DCA0ECA435}" type="datetimeFigureOut">
              <a:rPr lang="en-US" smtClean="0"/>
              <a:t>6/6/25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AB0FD-1C35-4D07-A26E-A7CE67640A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80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3081"/>
            <a:endParaRPr lang="en-GB" sz="1200" dirty="0">
              <a:solidFill>
                <a:schemeClr val="accent1"/>
              </a:solidFill>
              <a:latin typeface="Arial"/>
              <a:cs typeface="Arial"/>
            </a:endParaRP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C8495-8189-46F7-9067-7DB2867AC4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51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7D8E1-0CE6-4FD2-8F8E-B45D5281C1D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970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7D8E1-0CE6-4FD2-8F8E-B45D5281C1D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001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C8495-8189-46F7-9067-7DB2867AC4C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C8495-8189-46F7-9067-7DB2867AC4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38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C8495-8189-46F7-9067-7DB2867AC4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28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C8495-8189-46F7-9067-7DB2867AC4C8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178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7D8E1-0CE6-4FD2-8F8E-B45D5281C1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037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C8495-8189-46F7-9067-7DB2867AC4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015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18741-0F12-4C82-AD76-591FD4095B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153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 dirty="0">
              <a:solidFill>
                <a:srgbClr val="262626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18741-0F12-4C82-AD76-591FD4095BF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46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0120" y="5799444"/>
            <a:ext cx="5606844" cy="824812"/>
          </a:xfrm>
        </p:spPr>
        <p:txBody>
          <a:bodyPr/>
          <a:lstStyle>
            <a:lvl1pPr marL="11552" indent="0" algn="l" defTabSz="831738" rtl="0" eaLnBrk="1" latinLnBrk="0" hangingPunct="1">
              <a:spcBef>
                <a:spcPts val="86"/>
              </a:spcBef>
              <a:buNone/>
              <a:defRPr lang="en-US" sz="3002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Subtitle positioned here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19" y="1947148"/>
            <a:ext cx="16374777" cy="3041130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positioned here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58CBD61-0630-4E57-AD85-E8EC4A09F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120" y="7069531"/>
            <a:ext cx="5606843" cy="1110383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Audience name / title</a:t>
            </a:r>
          </a:p>
          <a:p>
            <a:pPr lvl="0"/>
            <a:r>
              <a:rPr lang="en-US" dirty="0"/>
              <a:t>Presenter name  </a:t>
            </a:r>
          </a:p>
          <a:p>
            <a:pPr lvl="1"/>
            <a:r>
              <a:rPr lang="en-US" dirty="0"/>
              <a:t>Thursday 21st April 2022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65062BFC-377D-45BE-ACFC-FE4A67FEC9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41258" y="9445716"/>
            <a:ext cx="3393639" cy="283464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674A2ADC-571E-487E-9996-8D3B1FFF63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83" y="952439"/>
            <a:ext cx="2951774" cy="82296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E09F917-E675-4D67-A4DF-4E01D56121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6260" y="9215062"/>
            <a:ext cx="1005554" cy="65836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75AC5BB9-9806-4EEA-BC4F-F96836B1D9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9175" y="9386076"/>
            <a:ext cx="1417834" cy="420624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E53C062B-91B8-4D64-B42C-4556C9385ED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02743" y="9440783"/>
            <a:ext cx="1060704" cy="398402"/>
          </a:xfrm>
          <a:prstGeom prst="rect">
            <a:avLst/>
          </a:prstGeom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2F53FD61-CCA3-4ECA-AA42-C6EEB336C7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623" y="9236755"/>
            <a:ext cx="1067383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7862" y="2647211"/>
            <a:ext cx="7760017" cy="60574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F65B064-3932-4782-9AE9-830B569B5F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745" y="-513"/>
            <a:ext cx="8522208" cy="92718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D9920-80BD-4EA8-9875-290ADC57DF48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92B2B58-0977-41A0-A39D-1EA900444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7" y="9658470"/>
            <a:ext cx="2408389" cy="20116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CE0288A-812D-45FC-966E-FC2EA7A3E0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0" y="9501535"/>
            <a:ext cx="1377495" cy="384048"/>
          </a:xfrm>
          <a:prstGeom prst="rect">
            <a:avLst/>
          </a:prstGeom>
        </p:spPr>
      </p:pic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EFA19000-CEAD-45E3-8C65-5800E49E2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59" y="9589777"/>
            <a:ext cx="359714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0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2" algn="r">
              <a:spcBef>
                <a:spcPts val="109"/>
              </a:spcBef>
            </a:pPr>
            <a:fld id="{D77235B2-DCBF-403F-877F-ABA68C228CFD}" type="slidenum">
              <a:rPr lang="en-US" smtClean="0"/>
              <a:pPr marL="11552" algn="r">
                <a:spcBef>
                  <a:spcPts val="109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605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F65B064-3932-4782-9AE9-830B569B5F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6153" y="2650434"/>
            <a:ext cx="16367760" cy="60744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D9920-80BD-4EA8-9875-290ADC57DF48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92B2B58-0977-41A0-A39D-1EA900444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7" y="9658470"/>
            <a:ext cx="2408389" cy="20116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CE0288A-812D-45FC-966E-FC2EA7A3E0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0" y="9501535"/>
            <a:ext cx="1377495" cy="38404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08B6C7-EB3D-43AE-8C1C-AF8518123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6153" y="8739067"/>
            <a:ext cx="16356620" cy="272411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&lt;insert short descriptor sentence to explain graph/ image here&gt;</a:t>
            </a:r>
          </a:p>
        </p:txBody>
      </p:sp>
      <p:sp>
        <p:nvSpPr>
          <p:cNvPr id="15" name="Slide Number Placeholder 11">
            <a:extLst>
              <a:ext uri="{FF2B5EF4-FFF2-40B4-BE49-F238E27FC236}">
                <a16:creationId xmlns:a16="http://schemas.microsoft.com/office/drawing/2014/main" id="{BD218B13-89C7-4AE6-8A20-E8B5B1197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59" y="9589777"/>
            <a:ext cx="359714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0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2" algn="r">
              <a:spcBef>
                <a:spcPts val="109"/>
              </a:spcBef>
            </a:pPr>
            <a:fld id="{D77235B2-DCBF-403F-877F-ABA68C228CFD}" type="slidenum">
              <a:rPr lang="en-US" smtClean="0"/>
              <a:pPr marL="11552" algn="r">
                <a:spcBef>
                  <a:spcPts val="109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25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7515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19" y="2832240"/>
            <a:ext cx="16374777" cy="2156038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65062BFC-377D-45BE-ACFC-FE4A67FEC9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41258" y="9445716"/>
            <a:ext cx="3393639" cy="283464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674A2ADC-571E-487E-9996-8D3B1FFF63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83" y="952439"/>
            <a:ext cx="2951774" cy="82296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E09F917-E675-4D67-A4DF-4E01D56121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6260" y="9215062"/>
            <a:ext cx="1005554" cy="65836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75AC5BB9-9806-4EEA-BC4F-F96836B1D9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9175" y="9386076"/>
            <a:ext cx="1417834" cy="420624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E53C062B-91B8-4D64-B42C-4556C9385ED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02743" y="9440783"/>
            <a:ext cx="1060704" cy="398402"/>
          </a:xfrm>
          <a:prstGeom prst="rect">
            <a:avLst/>
          </a:prstGeom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2F53FD61-CCA3-4ECA-AA42-C6EEB336C7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623" y="9236755"/>
            <a:ext cx="1067383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36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19" y="2832240"/>
            <a:ext cx="16374777" cy="2156038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90C2693-71CE-4D0C-8475-ABADDC5AD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41258" y="9445716"/>
            <a:ext cx="3393639" cy="28346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D861809-64D8-4183-8144-8F6E3B3A41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046" y="9128823"/>
            <a:ext cx="2230229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7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19" y="3865910"/>
            <a:ext cx="16374777" cy="2156038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Appendices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D861809-64D8-4183-8144-8F6E3B3A41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90" y="952433"/>
            <a:ext cx="170546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9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880EA4C3-0130-4018-BC87-D18D8061D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2"/>
            <a:ext cx="18288000" cy="10309845"/>
          </a:xfrm>
          <a:prstGeom prst="rect">
            <a:avLst/>
          </a:prstGeom>
        </p:spPr>
      </p:pic>
      <p:pic>
        <p:nvPicPr>
          <p:cNvPr id="5" name="Picture 4" descr="A drawing of a person&#10;&#10;Description generated with high confidence">
            <a:extLst>
              <a:ext uri="{FF2B5EF4-FFF2-40B4-BE49-F238E27FC236}">
                <a16:creationId xmlns:a16="http://schemas.microsoft.com/office/drawing/2014/main" id="{CCEAF89C-CDBD-41B8-8242-C3C674D56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7692" b="-20757"/>
          <a:stretch/>
        </p:blipFill>
        <p:spPr>
          <a:xfrm rot="16200000">
            <a:off x="-4268500" y="4423776"/>
            <a:ext cx="9476513" cy="628953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B8C7AD5-A858-40E4-9C43-DF38B4CDA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9510" y="2738438"/>
            <a:ext cx="8090190" cy="6600912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7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B9F418AD-AD92-4FD3-AB3B-B8AA61A71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38437"/>
            <a:ext cx="8655767" cy="6600914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BB5886-BB45-41B2-8359-52EF05DC89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9512" y="274319"/>
            <a:ext cx="14370510" cy="10925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0">
                <a:solidFill>
                  <a:srgbClr val="005172"/>
                </a:solidFill>
              </a:defRPr>
            </a:lvl1pPr>
          </a:lstStyle>
          <a:p>
            <a:pPr lvl="0"/>
            <a:r>
              <a:rPr lang="en-GB"/>
              <a:t>Slide Title Here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553ECC7B-C376-485F-842E-F097AE07B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9512" y="1493302"/>
            <a:ext cx="14370510" cy="10925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>
                <a:solidFill>
                  <a:srgbClr val="005172"/>
                </a:solidFill>
              </a:defRPr>
            </a:lvl1pPr>
          </a:lstStyle>
          <a:p>
            <a:pPr lvl="0"/>
            <a:r>
              <a:rPr lang="en-GB"/>
              <a:t>Secondary Title Here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D7B6F670-8FA3-4A7E-BBF5-B74CEF24DC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6230078" y="9736856"/>
            <a:ext cx="237566" cy="230832"/>
          </a:xfrm>
          <a:prstGeom prst="rect">
            <a:avLst/>
          </a:prstGeom>
        </p:spPr>
        <p:txBody>
          <a:bodyPr/>
          <a:lstStyle>
            <a:lvl1pPr algn="r">
              <a:defRPr sz="1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417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880EA4C3-0130-4018-BC87-D18D8061D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2"/>
            <a:ext cx="18288000" cy="10309845"/>
          </a:xfrm>
          <a:prstGeom prst="rect">
            <a:avLst/>
          </a:prstGeom>
        </p:spPr>
      </p:pic>
      <p:sp>
        <p:nvSpPr>
          <p:cNvPr id="17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6230078" y="9736856"/>
            <a:ext cx="237566" cy="230832"/>
          </a:xfrm>
          <a:prstGeom prst="rect">
            <a:avLst/>
          </a:prstGeom>
        </p:spPr>
        <p:txBody>
          <a:bodyPr/>
          <a:lstStyle>
            <a:lvl1pPr algn="r">
              <a:defRPr sz="1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B8C7AD5-A858-40E4-9C43-DF38B4CDA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258" y="2738438"/>
            <a:ext cx="8129849" cy="6600912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7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B9F418AD-AD92-4FD3-AB3B-B8AA61A71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84967" y="1493302"/>
            <a:ext cx="9329100" cy="7846049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BB5886-BB45-41B2-8359-52EF05DC89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9258" y="274319"/>
            <a:ext cx="8129849" cy="10925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0">
                <a:solidFill>
                  <a:srgbClr val="005172"/>
                </a:solidFill>
              </a:defRPr>
            </a:lvl1pPr>
          </a:lstStyle>
          <a:p>
            <a:pPr lvl="0"/>
            <a:r>
              <a:rPr lang="en-GB"/>
              <a:t>Slide Title Here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553ECC7B-C376-485F-842E-F097AE07B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9258" y="1493302"/>
            <a:ext cx="8129849" cy="10925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>
                <a:solidFill>
                  <a:srgbClr val="005172"/>
                </a:solidFill>
              </a:defRPr>
            </a:lvl1pPr>
          </a:lstStyle>
          <a:p>
            <a:pPr lvl="0"/>
            <a:r>
              <a:rPr lang="en-GB"/>
              <a:t>Secondary Title Here</a:t>
            </a:r>
          </a:p>
        </p:txBody>
      </p:sp>
    </p:spTree>
    <p:extLst>
      <p:ext uri="{BB962C8B-B14F-4D97-AF65-F5344CB8AC3E}">
        <p14:creationId xmlns:p14="http://schemas.microsoft.com/office/powerpoint/2010/main" val="3556454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0120" y="5799445"/>
            <a:ext cx="5606844" cy="824813"/>
          </a:xfrm>
        </p:spPr>
        <p:txBody>
          <a:bodyPr/>
          <a:lstStyle>
            <a:lvl1pPr marL="11553" indent="0" algn="l" defTabSz="831780" rtl="0" eaLnBrk="1" latinLnBrk="0" hangingPunct="1">
              <a:spcBef>
                <a:spcPts val="86"/>
              </a:spcBef>
              <a:buNone/>
              <a:defRPr lang="en-US" sz="3002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Subtitle positioned here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1947149"/>
            <a:ext cx="16374777" cy="3041130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positioned here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58CBD61-0630-4E57-AD85-E8EC4A09F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122" y="7069532"/>
            <a:ext cx="5606843" cy="1110383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Audience name / title</a:t>
            </a:r>
          </a:p>
          <a:p>
            <a:pPr lvl="0"/>
            <a:r>
              <a:rPr lang="en-US"/>
              <a:t>Presenter name  </a:t>
            </a:r>
          </a:p>
          <a:p>
            <a:pPr lvl="1"/>
            <a:r>
              <a:rPr lang="en-US"/>
              <a:t>Thursday 21st April 2022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65062BFC-377D-45BE-ACFC-FE4A67FEC9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41258" y="9445716"/>
            <a:ext cx="3393639" cy="283464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674A2ADC-571E-487E-9996-8D3B1FFF63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84" y="952439"/>
            <a:ext cx="2951774" cy="82296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E09F917-E675-4D67-A4DF-4E01D56121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6262" y="9215063"/>
            <a:ext cx="1005554" cy="65836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75AC5BB9-9806-4EEA-BC4F-F96836B1D9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9176" y="9386076"/>
            <a:ext cx="1417835" cy="420624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E53C062B-91B8-4D64-B42C-4556C9385ED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02743" y="9440785"/>
            <a:ext cx="1060704" cy="398402"/>
          </a:xfrm>
          <a:prstGeom prst="rect">
            <a:avLst/>
          </a:prstGeom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2F53FD61-CCA3-4ECA-AA42-C6EEB336C7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624" y="9236756"/>
            <a:ext cx="1067384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4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'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0120" y="5799445"/>
            <a:ext cx="5606844" cy="824813"/>
          </a:xfrm>
        </p:spPr>
        <p:txBody>
          <a:bodyPr/>
          <a:lstStyle>
            <a:lvl1pPr marL="11553" indent="0" algn="l" defTabSz="831780" rtl="0" eaLnBrk="1" latinLnBrk="0" hangingPunct="1">
              <a:spcBef>
                <a:spcPts val="86"/>
              </a:spcBef>
              <a:buNone/>
              <a:defRPr lang="en-US" sz="3002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Subtitle positioned here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1947149"/>
            <a:ext cx="16374777" cy="3041130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positioned here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58CBD61-0630-4E57-AD85-E8EC4A09F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122" y="7069532"/>
            <a:ext cx="5606843" cy="1110383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Audience name / title</a:t>
            </a:r>
          </a:p>
          <a:p>
            <a:pPr lvl="0"/>
            <a:r>
              <a:rPr lang="en-US"/>
              <a:t>Presenter name  </a:t>
            </a:r>
          </a:p>
          <a:p>
            <a:pPr lvl="1"/>
            <a:r>
              <a:rPr lang="en-US"/>
              <a:t>Thursday 21st April 2022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45767944-D3A0-417A-8238-CC151E6705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41258" y="9445716"/>
            <a:ext cx="3393639" cy="283464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45183320-5FA2-49DF-9CDE-27532B7952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047" y="9128823"/>
            <a:ext cx="2230229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'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0120" y="5799444"/>
            <a:ext cx="5606844" cy="824812"/>
          </a:xfrm>
        </p:spPr>
        <p:txBody>
          <a:bodyPr/>
          <a:lstStyle>
            <a:lvl1pPr marL="11552" indent="0" algn="l" defTabSz="831738" rtl="0" eaLnBrk="1" latinLnBrk="0" hangingPunct="1">
              <a:spcBef>
                <a:spcPts val="86"/>
              </a:spcBef>
              <a:buNone/>
              <a:defRPr lang="en-US" sz="3002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Subtitle positioned here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19" y="1947148"/>
            <a:ext cx="16374777" cy="3041130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positioned here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58CBD61-0630-4E57-AD85-E8EC4A09F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120" y="7069531"/>
            <a:ext cx="5606843" cy="1110383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Audience name / title</a:t>
            </a:r>
          </a:p>
          <a:p>
            <a:pPr lvl="0"/>
            <a:r>
              <a:rPr lang="en-US" dirty="0"/>
              <a:t>Presenter name  </a:t>
            </a:r>
          </a:p>
          <a:p>
            <a:pPr lvl="1"/>
            <a:r>
              <a:rPr lang="en-US" dirty="0"/>
              <a:t>Thursday 21st April 2022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45767944-D3A0-417A-8238-CC151E6705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41258" y="9445716"/>
            <a:ext cx="3393639" cy="283464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45183320-5FA2-49DF-9CDE-27532B7952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046" y="9128823"/>
            <a:ext cx="2230229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56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3130770"/>
            <a:ext cx="16374777" cy="3041130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br>
              <a:rPr lang="en-US"/>
            </a:br>
            <a:r>
              <a:rPr lang="en-US"/>
              <a:t>heading position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45183320-5FA2-49DF-9CDE-27532B795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84" y="952440"/>
            <a:ext cx="1705469" cy="475488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577A5E0A-D61F-4E97-9808-178647057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120" y="6378521"/>
            <a:ext cx="5606844" cy="587873"/>
          </a:xfrm>
        </p:spPr>
        <p:txBody>
          <a:bodyPr/>
          <a:lstStyle>
            <a:lvl1pPr marL="11553" indent="0" algn="l" defTabSz="831780" rtl="0" eaLnBrk="1" latinLnBrk="0" hangingPunct="1">
              <a:spcBef>
                <a:spcPts val="86"/>
              </a:spcBef>
              <a:buNone/>
              <a:defRPr lang="en-US" sz="3799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Sub copy text</a:t>
            </a:r>
          </a:p>
        </p:txBody>
      </p:sp>
    </p:spTree>
    <p:extLst>
      <p:ext uri="{BB962C8B-B14F-4D97-AF65-F5344CB8AC3E}">
        <p14:creationId xmlns:p14="http://schemas.microsoft.com/office/powerpoint/2010/main" val="1272046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3E52F62-9543-4C92-922C-F908A60CE03D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4D9926E-071E-45D8-8ECF-12D7C876F0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3130770"/>
            <a:ext cx="16374777" cy="3041130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br>
              <a:rPr lang="en-US"/>
            </a:br>
            <a:r>
              <a:rPr lang="en-US"/>
              <a:t>heading position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45183320-5FA2-49DF-9CDE-27532B795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84" y="952440"/>
            <a:ext cx="1705469" cy="475488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577A5E0A-D61F-4E97-9808-178647057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120" y="6378521"/>
            <a:ext cx="5606844" cy="587873"/>
          </a:xfrm>
        </p:spPr>
        <p:txBody>
          <a:bodyPr/>
          <a:lstStyle>
            <a:lvl1pPr marL="11553" indent="0" algn="l" defTabSz="831780" rtl="0" eaLnBrk="1" latinLnBrk="0" hangingPunct="1">
              <a:spcBef>
                <a:spcPts val="86"/>
              </a:spcBef>
              <a:buNone/>
              <a:defRPr lang="en-US" sz="3799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Sub copy text</a:t>
            </a:r>
          </a:p>
        </p:txBody>
      </p:sp>
    </p:spTree>
    <p:extLst>
      <p:ext uri="{BB962C8B-B14F-4D97-AF65-F5344CB8AC3E}">
        <p14:creationId xmlns:p14="http://schemas.microsoft.com/office/powerpoint/2010/main" val="597241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94B2A0E8-21A8-4264-B0DE-03D62D18E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841E1FA-7E2F-4DAF-B9F6-81CC6D9286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B52C70E-90C0-4B9C-B008-2D2C86062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51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1" y="2647212"/>
            <a:ext cx="7760018" cy="6057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DEAF78-B68B-4536-9F4B-D2E4BE89F18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67863" y="2647212"/>
            <a:ext cx="7760018" cy="6057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9F777D1-80CC-430D-B0EC-A798EE306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265F556-2BB6-47D1-99DC-D873267213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050A948-7B0D-4E38-9620-ADE713D5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11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0A2B932-0B83-48A1-88A7-21971E1D87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DFDE3F3-12B3-49C1-90B1-13D91DE521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FBD2DCBD-5B8C-45EA-9EC4-44FBEE455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043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EDFBBF3-4AD2-44CF-8F15-0E097C2F1F4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EDC307B8-8446-4116-B3D7-2B32CA1DAD57}"/>
              </a:ext>
            </a:extLst>
          </p:cNvPr>
          <p:cNvSpPr/>
          <p:nvPr/>
        </p:nvSpPr>
        <p:spPr>
          <a:xfrm>
            <a:off x="3704017" y="257132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id="{3C5FBB9B-ED24-4E2C-8C97-173589F85688}"/>
              </a:ext>
            </a:extLst>
          </p:cNvPr>
          <p:cNvSpPr/>
          <p:nvPr/>
        </p:nvSpPr>
        <p:spPr>
          <a:xfrm>
            <a:off x="3704017" y="4347686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60" name="object 5">
            <a:extLst>
              <a:ext uri="{FF2B5EF4-FFF2-40B4-BE49-F238E27FC236}">
                <a16:creationId xmlns:a16="http://schemas.microsoft.com/office/drawing/2014/main" id="{DEDD1BD1-41B3-40F5-9692-130E051CBD79}"/>
              </a:ext>
            </a:extLst>
          </p:cNvPr>
          <p:cNvSpPr/>
          <p:nvPr/>
        </p:nvSpPr>
        <p:spPr>
          <a:xfrm>
            <a:off x="3704017" y="6124059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67" name="object 5">
            <a:extLst>
              <a:ext uri="{FF2B5EF4-FFF2-40B4-BE49-F238E27FC236}">
                <a16:creationId xmlns:a16="http://schemas.microsoft.com/office/drawing/2014/main" id="{FBAC57E8-DBE6-4269-935F-1C809F39295C}"/>
              </a:ext>
            </a:extLst>
          </p:cNvPr>
          <p:cNvSpPr/>
          <p:nvPr/>
        </p:nvSpPr>
        <p:spPr>
          <a:xfrm>
            <a:off x="3704017" y="790043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98F4430D-E2A8-42FF-9D08-80E55FD4EE5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92463" y="1553030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4" name="Text Placeholder 72">
            <a:extLst>
              <a:ext uri="{FF2B5EF4-FFF2-40B4-BE49-F238E27FC236}">
                <a16:creationId xmlns:a16="http://schemas.microsoft.com/office/drawing/2014/main" id="{24F78514-8C86-4A01-A1DE-6E7132B8C66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92463" y="3329402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5" name="Text Placeholder 72">
            <a:extLst>
              <a:ext uri="{FF2B5EF4-FFF2-40B4-BE49-F238E27FC236}">
                <a16:creationId xmlns:a16="http://schemas.microsoft.com/office/drawing/2014/main" id="{4D5F5C20-E39E-4453-94C7-109D6ACCD33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92463" y="5126235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6" name="Text Placeholder 72">
            <a:extLst>
              <a:ext uri="{FF2B5EF4-FFF2-40B4-BE49-F238E27FC236}">
                <a16:creationId xmlns:a16="http://schemas.microsoft.com/office/drawing/2014/main" id="{92DFD40C-A686-4544-8822-A7F8BCA2C48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692463" y="6902609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95C042B-E38E-483F-BE61-290BF50C8A47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830022" y="1827200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Text Placeholder 77">
            <a:extLst>
              <a:ext uri="{FF2B5EF4-FFF2-40B4-BE49-F238E27FC236}">
                <a16:creationId xmlns:a16="http://schemas.microsoft.com/office/drawing/2014/main" id="{6DF11BE1-6C51-45F5-B508-6EC98627C4D1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830022" y="3603575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77">
            <a:extLst>
              <a:ext uri="{FF2B5EF4-FFF2-40B4-BE49-F238E27FC236}">
                <a16:creationId xmlns:a16="http://schemas.microsoft.com/office/drawing/2014/main" id="{75EDF45C-83DB-47C0-968B-1DCFF00475E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830022" y="5379947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77">
            <a:extLst>
              <a:ext uri="{FF2B5EF4-FFF2-40B4-BE49-F238E27FC236}">
                <a16:creationId xmlns:a16="http://schemas.microsoft.com/office/drawing/2014/main" id="{F7A04814-3038-47B1-8708-F68FD8450B1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830022" y="7156311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object 5">
            <a:extLst>
              <a:ext uri="{FF2B5EF4-FFF2-40B4-BE49-F238E27FC236}">
                <a16:creationId xmlns:a16="http://schemas.microsoft.com/office/drawing/2014/main" id="{AB2CEC81-E7B7-463B-8194-22FB0C9EEEA0}"/>
              </a:ext>
            </a:extLst>
          </p:cNvPr>
          <p:cNvSpPr/>
          <p:nvPr userDrawn="1"/>
        </p:nvSpPr>
        <p:spPr>
          <a:xfrm>
            <a:off x="9906970" y="257132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97" name="object 5">
            <a:extLst>
              <a:ext uri="{FF2B5EF4-FFF2-40B4-BE49-F238E27FC236}">
                <a16:creationId xmlns:a16="http://schemas.microsoft.com/office/drawing/2014/main" id="{FE1F1BAF-CA5B-4AE3-BB8E-13FE43AD3C9D}"/>
              </a:ext>
            </a:extLst>
          </p:cNvPr>
          <p:cNvSpPr/>
          <p:nvPr userDrawn="1"/>
        </p:nvSpPr>
        <p:spPr>
          <a:xfrm>
            <a:off x="9906970" y="4347686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98" name="object 5">
            <a:extLst>
              <a:ext uri="{FF2B5EF4-FFF2-40B4-BE49-F238E27FC236}">
                <a16:creationId xmlns:a16="http://schemas.microsoft.com/office/drawing/2014/main" id="{1952D253-2184-41ED-BF1D-401ECB8DEADC}"/>
              </a:ext>
            </a:extLst>
          </p:cNvPr>
          <p:cNvSpPr/>
          <p:nvPr userDrawn="1"/>
        </p:nvSpPr>
        <p:spPr>
          <a:xfrm>
            <a:off x="9906970" y="6124059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99" name="object 5">
            <a:extLst>
              <a:ext uri="{FF2B5EF4-FFF2-40B4-BE49-F238E27FC236}">
                <a16:creationId xmlns:a16="http://schemas.microsoft.com/office/drawing/2014/main" id="{BB5F2AED-DCDC-4AFD-B658-E2FD88A76FB5}"/>
              </a:ext>
            </a:extLst>
          </p:cNvPr>
          <p:cNvSpPr/>
          <p:nvPr userDrawn="1"/>
        </p:nvSpPr>
        <p:spPr>
          <a:xfrm>
            <a:off x="9906970" y="790043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100" name="Text Placeholder 72">
            <a:extLst>
              <a:ext uri="{FF2B5EF4-FFF2-40B4-BE49-F238E27FC236}">
                <a16:creationId xmlns:a16="http://schemas.microsoft.com/office/drawing/2014/main" id="{D842C1D0-900C-480C-A081-4BFA1A4A6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95416" y="1553030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1" name="Text Placeholder 72">
            <a:extLst>
              <a:ext uri="{FF2B5EF4-FFF2-40B4-BE49-F238E27FC236}">
                <a16:creationId xmlns:a16="http://schemas.microsoft.com/office/drawing/2014/main" id="{F1D776E6-DCB8-415E-A444-5E707076CE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95416" y="3329402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2" name="Text Placeholder 72">
            <a:extLst>
              <a:ext uri="{FF2B5EF4-FFF2-40B4-BE49-F238E27FC236}">
                <a16:creationId xmlns:a16="http://schemas.microsoft.com/office/drawing/2014/main" id="{82B4FB8E-40D1-43A3-8A14-66E528396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95416" y="5126235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3" name="Text Placeholder 72">
            <a:extLst>
              <a:ext uri="{FF2B5EF4-FFF2-40B4-BE49-F238E27FC236}">
                <a16:creationId xmlns:a16="http://schemas.microsoft.com/office/drawing/2014/main" id="{E8521326-D100-47D7-8F06-E51B75FA3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5416" y="6902609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4" name="Text Placeholder 77">
            <a:extLst>
              <a:ext uri="{FF2B5EF4-FFF2-40B4-BE49-F238E27FC236}">
                <a16:creationId xmlns:a16="http://schemas.microsoft.com/office/drawing/2014/main" id="{7486331E-153E-44B5-B2E6-DEC8DF30CB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32975" y="1827200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77">
            <a:extLst>
              <a:ext uri="{FF2B5EF4-FFF2-40B4-BE49-F238E27FC236}">
                <a16:creationId xmlns:a16="http://schemas.microsoft.com/office/drawing/2014/main" id="{6EE2B788-79C6-4A49-B655-E21466F076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032975" y="3603575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Text Placeholder 77">
            <a:extLst>
              <a:ext uri="{FF2B5EF4-FFF2-40B4-BE49-F238E27FC236}">
                <a16:creationId xmlns:a16="http://schemas.microsoft.com/office/drawing/2014/main" id="{FBF00EAE-5223-46C4-B993-AA1BC0EDB1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032975" y="5379947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77">
            <a:extLst>
              <a:ext uri="{FF2B5EF4-FFF2-40B4-BE49-F238E27FC236}">
                <a16:creationId xmlns:a16="http://schemas.microsoft.com/office/drawing/2014/main" id="{099E3D5F-9C39-4512-8F71-037B0CF7EF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032975" y="7156311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726EB8F1-7B93-4C6C-98B0-F625E10EA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8D2EB88B-D2F0-44A3-B047-125290DC02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  <p:sp>
        <p:nvSpPr>
          <p:cNvPr id="32" name="Slide Number Placeholder 11">
            <a:extLst>
              <a:ext uri="{FF2B5EF4-FFF2-40B4-BE49-F238E27FC236}">
                <a16:creationId xmlns:a16="http://schemas.microsoft.com/office/drawing/2014/main" id="{D32EA210-6DAC-470C-B6C8-3BBECAD75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42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_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EDC307B8-8446-4116-B3D7-2B32CA1DAD57}"/>
              </a:ext>
            </a:extLst>
          </p:cNvPr>
          <p:cNvSpPr/>
          <p:nvPr/>
        </p:nvSpPr>
        <p:spPr>
          <a:xfrm>
            <a:off x="3704017" y="257132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id="{3C5FBB9B-ED24-4E2C-8C97-173589F85688}"/>
              </a:ext>
            </a:extLst>
          </p:cNvPr>
          <p:cNvSpPr/>
          <p:nvPr/>
        </p:nvSpPr>
        <p:spPr>
          <a:xfrm>
            <a:off x="3704017" y="4347686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60" name="object 5">
            <a:extLst>
              <a:ext uri="{FF2B5EF4-FFF2-40B4-BE49-F238E27FC236}">
                <a16:creationId xmlns:a16="http://schemas.microsoft.com/office/drawing/2014/main" id="{DEDD1BD1-41B3-40F5-9692-130E051CBD79}"/>
              </a:ext>
            </a:extLst>
          </p:cNvPr>
          <p:cNvSpPr/>
          <p:nvPr/>
        </p:nvSpPr>
        <p:spPr>
          <a:xfrm>
            <a:off x="3704017" y="6124059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67" name="object 5">
            <a:extLst>
              <a:ext uri="{FF2B5EF4-FFF2-40B4-BE49-F238E27FC236}">
                <a16:creationId xmlns:a16="http://schemas.microsoft.com/office/drawing/2014/main" id="{FBAC57E8-DBE6-4269-935F-1C809F39295C}"/>
              </a:ext>
            </a:extLst>
          </p:cNvPr>
          <p:cNvSpPr/>
          <p:nvPr/>
        </p:nvSpPr>
        <p:spPr>
          <a:xfrm>
            <a:off x="3704017" y="790043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98F4430D-E2A8-42FF-9D08-80E55FD4EE5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92463" y="1553030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4" name="Text Placeholder 72">
            <a:extLst>
              <a:ext uri="{FF2B5EF4-FFF2-40B4-BE49-F238E27FC236}">
                <a16:creationId xmlns:a16="http://schemas.microsoft.com/office/drawing/2014/main" id="{24F78514-8C86-4A01-A1DE-6E7132B8C66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92463" y="3329402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5" name="Text Placeholder 72">
            <a:extLst>
              <a:ext uri="{FF2B5EF4-FFF2-40B4-BE49-F238E27FC236}">
                <a16:creationId xmlns:a16="http://schemas.microsoft.com/office/drawing/2014/main" id="{4D5F5C20-E39E-4453-94C7-109D6ACCD33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92463" y="5126235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6" name="Text Placeholder 72">
            <a:extLst>
              <a:ext uri="{FF2B5EF4-FFF2-40B4-BE49-F238E27FC236}">
                <a16:creationId xmlns:a16="http://schemas.microsoft.com/office/drawing/2014/main" id="{92DFD40C-A686-4544-8822-A7F8BCA2C48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692463" y="6902609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95C042B-E38E-483F-BE61-290BF50C8A47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830022" y="1827200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Text Placeholder 77">
            <a:extLst>
              <a:ext uri="{FF2B5EF4-FFF2-40B4-BE49-F238E27FC236}">
                <a16:creationId xmlns:a16="http://schemas.microsoft.com/office/drawing/2014/main" id="{6DF11BE1-6C51-45F5-B508-6EC98627C4D1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830022" y="3603575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77">
            <a:extLst>
              <a:ext uri="{FF2B5EF4-FFF2-40B4-BE49-F238E27FC236}">
                <a16:creationId xmlns:a16="http://schemas.microsoft.com/office/drawing/2014/main" id="{75EDF45C-83DB-47C0-968B-1DCFF00475E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830022" y="5379947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77">
            <a:extLst>
              <a:ext uri="{FF2B5EF4-FFF2-40B4-BE49-F238E27FC236}">
                <a16:creationId xmlns:a16="http://schemas.microsoft.com/office/drawing/2014/main" id="{F7A04814-3038-47B1-8708-F68FD8450B1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830022" y="7156311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object 5">
            <a:extLst>
              <a:ext uri="{FF2B5EF4-FFF2-40B4-BE49-F238E27FC236}">
                <a16:creationId xmlns:a16="http://schemas.microsoft.com/office/drawing/2014/main" id="{AB2CEC81-E7B7-463B-8194-22FB0C9EEEA0}"/>
              </a:ext>
            </a:extLst>
          </p:cNvPr>
          <p:cNvSpPr/>
          <p:nvPr userDrawn="1"/>
        </p:nvSpPr>
        <p:spPr>
          <a:xfrm>
            <a:off x="9906970" y="257132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97" name="object 5">
            <a:extLst>
              <a:ext uri="{FF2B5EF4-FFF2-40B4-BE49-F238E27FC236}">
                <a16:creationId xmlns:a16="http://schemas.microsoft.com/office/drawing/2014/main" id="{FE1F1BAF-CA5B-4AE3-BB8E-13FE43AD3C9D}"/>
              </a:ext>
            </a:extLst>
          </p:cNvPr>
          <p:cNvSpPr/>
          <p:nvPr userDrawn="1"/>
        </p:nvSpPr>
        <p:spPr>
          <a:xfrm>
            <a:off x="9906970" y="4347686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98" name="object 5">
            <a:extLst>
              <a:ext uri="{FF2B5EF4-FFF2-40B4-BE49-F238E27FC236}">
                <a16:creationId xmlns:a16="http://schemas.microsoft.com/office/drawing/2014/main" id="{1952D253-2184-41ED-BF1D-401ECB8DEADC}"/>
              </a:ext>
            </a:extLst>
          </p:cNvPr>
          <p:cNvSpPr/>
          <p:nvPr userDrawn="1"/>
        </p:nvSpPr>
        <p:spPr>
          <a:xfrm>
            <a:off x="9906970" y="6124059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99" name="object 5">
            <a:extLst>
              <a:ext uri="{FF2B5EF4-FFF2-40B4-BE49-F238E27FC236}">
                <a16:creationId xmlns:a16="http://schemas.microsoft.com/office/drawing/2014/main" id="{BB5F2AED-DCDC-4AFD-B658-E2FD88A76FB5}"/>
              </a:ext>
            </a:extLst>
          </p:cNvPr>
          <p:cNvSpPr/>
          <p:nvPr userDrawn="1"/>
        </p:nvSpPr>
        <p:spPr>
          <a:xfrm>
            <a:off x="9906970" y="790043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100" name="Text Placeholder 72">
            <a:extLst>
              <a:ext uri="{FF2B5EF4-FFF2-40B4-BE49-F238E27FC236}">
                <a16:creationId xmlns:a16="http://schemas.microsoft.com/office/drawing/2014/main" id="{D842C1D0-900C-480C-A081-4BFA1A4A6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95416" y="1553030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1" name="Text Placeholder 72">
            <a:extLst>
              <a:ext uri="{FF2B5EF4-FFF2-40B4-BE49-F238E27FC236}">
                <a16:creationId xmlns:a16="http://schemas.microsoft.com/office/drawing/2014/main" id="{F1D776E6-DCB8-415E-A444-5E707076CE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95416" y="3329402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2" name="Text Placeholder 72">
            <a:extLst>
              <a:ext uri="{FF2B5EF4-FFF2-40B4-BE49-F238E27FC236}">
                <a16:creationId xmlns:a16="http://schemas.microsoft.com/office/drawing/2014/main" id="{82B4FB8E-40D1-43A3-8A14-66E528396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95416" y="5126235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3" name="Text Placeholder 72">
            <a:extLst>
              <a:ext uri="{FF2B5EF4-FFF2-40B4-BE49-F238E27FC236}">
                <a16:creationId xmlns:a16="http://schemas.microsoft.com/office/drawing/2014/main" id="{E8521326-D100-47D7-8F06-E51B75FA3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5416" y="6902609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4" name="Text Placeholder 77">
            <a:extLst>
              <a:ext uri="{FF2B5EF4-FFF2-40B4-BE49-F238E27FC236}">
                <a16:creationId xmlns:a16="http://schemas.microsoft.com/office/drawing/2014/main" id="{7486331E-153E-44B5-B2E6-DEC8DF30CB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32975" y="1827200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77">
            <a:extLst>
              <a:ext uri="{FF2B5EF4-FFF2-40B4-BE49-F238E27FC236}">
                <a16:creationId xmlns:a16="http://schemas.microsoft.com/office/drawing/2014/main" id="{6EE2B788-79C6-4A49-B655-E21466F076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032975" y="3603575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Text Placeholder 77">
            <a:extLst>
              <a:ext uri="{FF2B5EF4-FFF2-40B4-BE49-F238E27FC236}">
                <a16:creationId xmlns:a16="http://schemas.microsoft.com/office/drawing/2014/main" id="{FBF00EAE-5223-46C4-B993-AA1BC0EDB1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032975" y="5379947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77">
            <a:extLst>
              <a:ext uri="{FF2B5EF4-FFF2-40B4-BE49-F238E27FC236}">
                <a16:creationId xmlns:a16="http://schemas.microsoft.com/office/drawing/2014/main" id="{099E3D5F-9C39-4512-8F71-037B0CF7EF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032975" y="7156311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0E20B753-962B-4DC1-A803-99BC071560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7677224-C5C2-4ECF-9B5B-F95B6606C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  <p:sp>
        <p:nvSpPr>
          <p:cNvPr id="31" name="Slide Number Placeholder 11">
            <a:extLst>
              <a:ext uri="{FF2B5EF4-FFF2-40B4-BE49-F238E27FC236}">
                <a16:creationId xmlns:a16="http://schemas.microsoft.com/office/drawing/2014/main" id="{3F7BD4C3-2E09-41ED-AE34-7CBDA4F1C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146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7863" y="2647212"/>
            <a:ext cx="7760018" cy="6057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F65B064-3932-4782-9AE9-830B569B5F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746" y="-513"/>
            <a:ext cx="8522208" cy="927180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D9920-80BD-4EA8-9875-290ADC57DF48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92B2B58-0977-41A0-A39D-1EA900444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CE0288A-812D-45FC-966E-FC2EA7A3E0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EFA19000-CEAD-45E3-8C65-5800E49E2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152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F65B064-3932-4782-9AE9-830B569B5F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6153" y="2650436"/>
            <a:ext cx="16367760" cy="607446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D9920-80BD-4EA8-9875-290ADC57DF48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92B2B58-0977-41A0-A39D-1EA900444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CE0288A-812D-45FC-966E-FC2EA7A3E0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08B6C7-EB3D-43AE-8C1C-AF8518123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6154" y="8739068"/>
            <a:ext cx="16356620" cy="272411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&lt;insert short descriptor sentence to explain graph/ image here&gt;</a:t>
            </a:r>
          </a:p>
        </p:txBody>
      </p:sp>
      <p:sp>
        <p:nvSpPr>
          <p:cNvPr id="15" name="Slide Number Placeholder 11">
            <a:extLst>
              <a:ext uri="{FF2B5EF4-FFF2-40B4-BE49-F238E27FC236}">
                <a16:creationId xmlns:a16="http://schemas.microsoft.com/office/drawing/2014/main" id="{BD218B13-89C7-4AE6-8A20-E8B5B1197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679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0120" y="5799445"/>
            <a:ext cx="5606844" cy="824813"/>
          </a:xfrm>
        </p:spPr>
        <p:txBody>
          <a:bodyPr/>
          <a:lstStyle>
            <a:lvl1pPr marL="11553" indent="0" algn="l" defTabSz="831780" rtl="0" eaLnBrk="1" latinLnBrk="0" hangingPunct="1">
              <a:spcBef>
                <a:spcPts val="86"/>
              </a:spcBef>
              <a:buNone/>
              <a:defRPr lang="en-US" sz="3002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Subtitle positioned here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1947149"/>
            <a:ext cx="16374777" cy="3041130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positioned here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58CBD61-0630-4E57-AD85-E8EC4A09F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122" y="7069532"/>
            <a:ext cx="5606843" cy="1110383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Audience name / title</a:t>
            </a:r>
          </a:p>
          <a:p>
            <a:pPr lvl="0"/>
            <a:r>
              <a:rPr lang="en-US"/>
              <a:t>Presenter name  </a:t>
            </a:r>
          </a:p>
          <a:p>
            <a:pPr lvl="1"/>
            <a:r>
              <a:rPr lang="en-US"/>
              <a:t>Thursday 21st April 2022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65062BFC-377D-45BE-ACFC-FE4A67FEC9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41258" y="9445716"/>
            <a:ext cx="3393639" cy="283464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674A2ADC-571E-487E-9996-8D3B1FFF63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84" y="952439"/>
            <a:ext cx="2951774" cy="82296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E09F917-E675-4D67-A4DF-4E01D56121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6262" y="9215063"/>
            <a:ext cx="1005554" cy="65836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75AC5BB9-9806-4EEA-BC4F-F96836B1D9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9176" y="9386076"/>
            <a:ext cx="1417835" cy="420624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E53C062B-91B8-4D64-B42C-4556C9385ED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02743" y="9440785"/>
            <a:ext cx="1060704" cy="398402"/>
          </a:xfrm>
          <a:prstGeom prst="rect">
            <a:avLst/>
          </a:prstGeom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2F53FD61-CCA3-4ECA-AA42-C6EEB336C7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624" y="9236756"/>
            <a:ext cx="1067384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19" y="3130770"/>
            <a:ext cx="16374777" cy="3041130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heading position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45183320-5FA2-49DF-9CDE-27532B795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82" y="952440"/>
            <a:ext cx="1705469" cy="475488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577A5E0A-D61F-4E97-9808-178647057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120" y="6378520"/>
            <a:ext cx="5606844" cy="587873"/>
          </a:xfrm>
        </p:spPr>
        <p:txBody>
          <a:bodyPr/>
          <a:lstStyle>
            <a:lvl1pPr marL="11552" indent="0" algn="l" defTabSz="831738" rtl="0" eaLnBrk="1" latinLnBrk="0" hangingPunct="1">
              <a:spcBef>
                <a:spcPts val="86"/>
              </a:spcBef>
              <a:buNone/>
              <a:defRPr lang="en-US" sz="3800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Sub copy text</a:t>
            </a:r>
          </a:p>
        </p:txBody>
      </p:sp>
    </p:spTree>
    <p:extLst>
      <p:ext uri="{BB962C8B-B14F-4D97-AF65-F5344CB8AC3E}">
        <p14:creationId xmlns:p14="http://schemas.microsoft.com/office/powerpoint/2010/main" val="3350018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2'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0120" y="5799445"/>
            <a:ext cx="5606844" cy="824813"/>
          </a:xfrm>
        </p:spPr>
        <p:txBody>
          <a:bodyPr/>
          <a:lstStyle>
            <a:lvl1pPr marL="11553" indent="0" algn="l" defTabSz="831780" rtl="0" eaLnBrk="1" latinLnBrk="0" hangingPunct="1">
              <a:spcBef>
                <a:spcPts val="86"/>
              </a:spcBef>
              <a:buNone/>
              <a:defRPr lang="en-US" sz="3002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Subtitle positioned here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1947149"/>
            <a:ext cx="16374777" cy="3041130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positioned here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58CBD61-0630-4E57-AD85-E8EC4A09F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122" y="7069532"/>
            <a:ext cx="5606843" cy="1110383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Audience name / title</a:t>
            </a:r>
          </a:p>
          <a:p>
            <a:pPr lvl="0"/>
            <a:r>
              <a:rPr lang="en-US"/>
              <a:t>Presenter name  </a:t>
            </a:r>
          </a:p>
          <a:p>
            <a:pPr lvl="1"/>
            <a:r>
              <a:rPr lang="en-US"/>
              <a:t>Thursday 21st April 2022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45767944-D3A0-417A-8238-CC151E6705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41258" y="9445716"/>
            <a:ext cx="3393639" cy="283464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45183320-5FA2-49DF-9CDE-27532B7952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047" y="9128823"/>
            <a:ext cx="2230229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47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3130770"/>
            <a:ext cx="16374777" cy="3041130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br>
              <a:rPr lang="en-US"/>
            </a:br>
            <a:r>
              <a:rPr lang="en-US"/>
              <a:t>heading position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45183320-5FA2-49DF-9CDE-27532B795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84" y="952440"/>
            <a:ext cx="1705469" cy="475488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577A5E0A-D61F-4E97-9808-178647057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120" y="6378521"/>
            <a:ext cx="5606844" cy="587873"/>
          </a:xfrm>
        </p:spPr>
        <p:txBody>
          <a:bodyPr/>
          <a:lstStyle>
            <a:lvl1pPr marL="11553" indent="0" algn="l" defTabSz="831780" rtl="0" eaLnBrk="1" latinLnBrk="0" hangingPunct="1">
              <a:spcBef>
                <a:spcPts val="86"/>
              </a:spcBef>
              <a:buNone/>
              <a:defRPr lang="en-US" sz="3799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Sub copy text</a:t>
            </a:r>
          </a:p>
        </p:txBody>
      </p:sp>
    </p:spTree>
    <p:extLst>
      <p:ext uri="{BB962C8B-B14F-4D97-AF65-F5344CB8AC3E}">
        <p14:creationId xmlns:p14="http://schemas.microsoft.com/office/powerpoint/2010/main" val="3772648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3E52F62-9543-4C92-922C-F908A60CE03D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4D9926E-071E-45D8-8ECF-12D7C876F0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3130770"/>
            <a:ext cx="16374777" cy="3041130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br>
              <a:rPr lang="en-US"/>
            </a:br>
            <a:r>
              <a:rPr lang="en-US"/>
              <a:t>heading position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45183320-5FA2-49DF-9CDE-27532B795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84" y="952440"/>
            <a:ext cx="1705469" cy="475488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577A5E0A-D61F-4E97-9808-178647057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120" y="6378521"/>
            <a:ext cx="5606844" cy="587873"/>
          </a:xfrm>
        </p:spPr>
        <p:txBody>
          <a:bodyPr/>
          <a:lstStyle>
            <a:lvl1pPr marL="11553" indent="0" algn="l" defTabSz="831780" rtl="0" eaLnBrk="1" latinLnBrk="0" hangingPunct="1">
              <a:spcBef>
                <a:spcPts val="86"/>
              </a:spcBef>
              <a:buNone/>
              <a:defRPr lang="en-US" sz="3799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Sub copy text</a:t>
            </a:r>
          </a:p>
        </p:txBody>
      </p:sp>
    </p:spTree>
    <p:extLst>
      <p:ext uri="{BB962C8B-B14F-4D97-AF65-F5344CB8AC3E}">
        <p14:creationId xmlns:p14="http://schemas.microsoft.com/office/powerpoint/2010/main" val="3142721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94B2A0E8-21A8-4264-B0DE-03D62D18E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841E1FA-7E2F-4DAF-B9F6-81CC6D9286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B52C70E-90C0-4B9C-B008-2D2C86062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22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1" y="2647212"/>
            <a:ext cx="7760018" cy="6057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DEAF78-B68B-4536-9F4B-D2E4BE89F18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67863" y="2647212"/>
            <a:ext cx="7760018" cy="6057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9F777D1-80CC-430D-B0EC-A798EE306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265F556-2BB6-47D1-99DC-D873267213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050A948-7B0D-4E38-9620-ADE713D5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249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0A2B932-0B83-48A1-88A7-21971E1D87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DFDE3F3-12B3-49C1-90B1-13D91DE521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FBD2DCBD-5B8C-45EA-9EC4-44FBEE455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5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EDFBBF3-4AD2-44CF-8F15-0E097C2F1F4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EDC307B8-8446-4116-B3D7-2B32CA1DAD57}"/>
              </a:ext>
            </a:extLst>
          </p:cNvPr>
          <p:cNvSpPr/>
          <p:nvPr/>
        </p:nvSpPr>
        <p:spPr>
          <a:xfrm>
            <a:off x="3704017" y="257132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id="{3C5FBB9B-ED24-4E2C-8C97-173589F85688}"/>
              </a:ext>
            </a:extLst>
          </p:cNvPr>
          <p:cNvSpPr/>
          <p:nvPr/>
        </p:nvSpPr>
        <p:spPr>
          <a:xfrm>
            <a:off x="3704017" y="4347686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60" name="object 5">
            <a:extLst>
              <a:ext uri="{FF2B5EF4-FFF2-40B4-BE49-F238E27FC236}">
                <a16:creationId xmlns:a16="http://schemas.microsoft.com/office/drawing/2014/main" id="{DEDD1BD1-41B3-40F5-9692-130E051CBD79}"/>
              </a:ext>
            </a:extLst>
          </p:cNvPr>
          <p:cNvSpPr/>
          <p:nvPr/>
        </p:nvSpPr>
        <p:spPr>
          <a:xfrm>
            <a:off x="3704017" y="6124059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67" name="object 5">
            <a:extLst>
              <a:ext uri="{FF2B5EF4-FFF2-40B4-BE49-F238E27FC236}">
                <a16:creationId xmlns:a16="http://schemas.microsoft.com/office/drawing/2014/main" id="{FBAC57E8-DBE6-4269-935F-1C809F39295C}"/>
              </a:ext>
            </a:extLst>
          </p:cNvPr>
          <p:cNvSpPr/>
          <p:nvPr/>
        </p:nvSpPr>
        <p:spPr>
          <a:xfrm>
            <a:off x="3704017" y="790043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98F4430D-E2A8-42FF-9D08-80E55FD4EE5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92463" y="1553030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4" name="Text Placeholder 72">
            <a:extLst>
              <a:ext uri="{FF2B5EF4-FFF2-40B4-BE49-F238E27FC236}">
                <a16:creationId xmlns:a16="http://schemas.microsoft.com/office/drawing/2014/main" id="{24F78514-8C86-4A01-A1DE-6E7132B8C66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92463" y="3329402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5" name="Text Placeholder 72">
            <a:extLst>
              <a:ext uri="{FF2B5EF4-FFF2-40B4-BE49-F238E27FC236}">
                <a16:creationId xmlns:a16="http://schemas.microsoft.com/office/drawing/2014/main" id="{4D5F5C20-E39E-4453-94C7-109D6ACCD33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92463" y="5126235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6" name="Text Placeholder 72">
            <a:extLst>
              <a:ext uri="{FF2B5EF4-FFF2-40B4-BE49-F238E27FC236}">
                <a16:creationId xmlns:a16="http://schemas.microsoft.com/office/drawing/2014/main" id="{92DFD40C-A686-4544-8822-A7F8BCA2C48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692463" y="6902609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95C042B-E38E-483F-BE61-290BF50C8A47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830022" y="1827200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Text Placeholder 77">
            <a:extLst>
              <a:ext uri="{FF2B5EF4-FFF2-40B4-BE49-F238E27FC236}">
                <a16:creationId xmlns:a16="http://schemas.microsoft.com/office/drawing/2014/main" id="{6DF11BE1-6C51-45F5-B508-6EC98627C4D1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830022" y="3603575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77">
            <a:extLst>
              <a:ext uri="{FF2B5EF4-FFF2-40B4-BE49-F238E27FC236}">
                <a16:creationId xmlns:a16="http://schemas.microsoft.com/office/drawing/2014/main" id="{75EDF45C-83DB-47C0-968B-1DCFF00475E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830022" y="5379947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77">
            <a:extLst>
              <a:ext uri="{FF2B5EF4-FFF2-40B4-BE49-F238E27FC236}">
                <a16:creationId xmlns:a16="http://schemas.microsoft.com/office/drawing/2014/main" id="{F7A04814-3038-47B1-8708-F68FD8450B1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830022" y="7156311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object 5">
            <a:extLst>
              <a:ext uri="{FF2B5EF4-FFF2-40B4-BE49-F238E27FC236}">
                <a16:creationId xmlns:a16="http://schemas.microsoft.com/office/drawing/2014/main" id="{AB2CEC81-E7B7-463B-8194-22FB0C9EEEA0}"/>
              </a:ext>
            </a:extLst>
          </p:cNvPr>
          <p:cNvSpPr/>
          <p:nvPr userDrawn="1"/>
        </p:nvSpPr>
        <p:spPr>
          <a:xfrm>
            <a:off x="9906970" y="257132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97" name="object 5">
            <a:extLst>
              <a:ext uri="{FF2B5EF4-FFF2-40B4-BE49-F238E27FC236}">
                <a16:creationId xmlns:a16="http://schemas.microsoft.com/office/drawing/2014/main" id="{FE1F1BAF-CA5B-4AE3-BB8E-13FE43AD3C9D}"/>
              </a:ext>
            </a:extLst>
          </p:cNvPr>
          <p:cNvSpPr/>
          <p:nvPr userDrawn="1"/>
        </p:nvSpPr>
        <p:spPr>
          <a:xfrm>
            <a:off x="9906970" y="4347686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98" name="object 5">
            <a:extLst>
              <a:ext uri="{FF2B5EF4-FFF2-40B4-BE49-F238E27FC236}">
                <a16:creationId xmlns:a16="http://schemas.microsoft.com/office/drawing/2014/main" id="{1952D253-2184-41ED-BF1D-401ECB8DEADC}"/>
              </a:ext>
            </a:extLst>
          </p:cNvPr>
          <p:cNvSpPr/>
          <p:nvPr userDrawn="1"/>
        </p:nvSpPr>
        <p:spPr>
          <a:xfrm>
            <a:off x="9906970" y="6124059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99" name="object 5">
            <a:extLst>
              <a:ext uri="{FF2B5EF4-FFF2-40B4-BE49-F238E27FC236}">
                <a16:creationId xmlns:a16="http://schemas.microsoft.com/office/drawing/2014/main" id="{BB5F2AED-DCDC-4AFD-B658-E2FD88A76FB5}"/>
              </a:ext>
            </a:extLst>
          </p:cNvPr>
          <p:cNvSpPr/>
          <p:nvPr userDrawn="1"/>
        </p:nvSpPr>
        <p:spPr>
          <a:xfrm>
            <a:off x="9906970" y="790043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100" name="Text Placeholder 72">
            <a:extLst>
              <a:ext uri="{FF2B5EF4-FFF2-40B4-BE49-F238E27FC236}">
                <a16:creationId xmlns:a16="http://schemas.microsoft.com/office/drawing/2014/main" id="{D842C1D0-900C-480C-A081-4BFA1A4A6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95416" y="1553030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1" name="Text Placeholder 72">
            <a:extLst>
              <a:ext uri="{FF2B5EF4-FFF2-40B4-BE49-F238E27FC236}">
                <a16:creationId xmlns:a16="http://schemas.microsoft.com/office/drawing/2014/main" id="{F1D776E6-DCB8-415E-A444-5E707076CE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95416" y="3329402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2" name="Text Placeholder 72">
            <a:extLst>
              <a:ext uri="{FF2B5EF4-FFF2-40B4-BE49-F238E27FC236}">
                <a16:creationId xmlns:a16="http://schemas.microsoft.com/office/drawing/2014/main" id="{82B4FB8E-40D1-43A3-8A14-66E528396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95416" y="5126235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3" name="Text Placeholder 72">
            <a:extLst>
              <a:ext uri="{FF2B5EF4-FFF2-40B4-BE49-F238E27FC236}">
                <a16:creationId xmlns:a16="http://schemas.microsoft.com/office/drawing/2014/main" id="{E8521326-D100-47D7-8F06-E51B75FA3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5416" y="6902609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4" name="Text Placeholder 77">
            <a:extLst>
              <a:ext uri="{FF2B5EF4-FFF2-40B4-BE49-F238E27FC236}">
                <a16:creationId xmlns:a16="http://schemas.microsoft.com/office/drawing/2014/main" id="{7486331E-153E-44B5-B2E6-DEC8DF30CB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32975" y="1827200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77">
            <a:extLst>
              <a:ext uri="{FF2B5EF4-FFF2-40B4-BE49-F238E27FC236}">
                <a16:creationId xmlns:a16="http://schemas.microsoft.com/office/drawing/2014/main" id="{6EE2B788-79C6-4A49-B655-E21466F076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032975" y="3603575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Text Placeholder 77">
            <a:extLst>
              <a:ext uri="{FF2B5EF4-FFF2-40B4-BE49-F238E27FC236}">
                <a16:creationId xmlns:a16="http://schemas.microsoft.com/office/drawing/2014/main" id="{FBF00EAE-5223-46C4-B993-AA1BC0EDB1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032975" y="5379947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77">
            <a:extLst>
              <a:ext uri="{FF2B5EF4-FFF2-40B4-BE49-F238E27FC236}">
                <a16:creationId xmlns:a16="http://schemas.microsoft.com/office/drawing/2014/main" id="{099E3D5F-9C39-4512-8F71-037B0CF7EF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032975" y="7156311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726EB8F1-7B93-4C6C-98B0-F625E10EA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8D2EB88B-D2F0-44A3-B047-125290DC02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  <p:sp>
        <p:nvSpPr>
          <p:cNvPr id="32" name="Slide Number Placeholder 11">
            <a:extLst>
              <a:ext uri="{FF2B5EF4-FFF2-40B4-BE49-F238E27FC236}">
                <a16:creationId xmlns:a16="http://schemas.microsoft.com/office/drawing/2014/main" id="{D32EA210-6DAC-470C-B6C8-3BBECAD75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07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EDC307B8-8446-4116-B3D7-2B32CA1DAD57}"/>
              </a:ext>
            </a:extLst>
          </p:cNvPr>
          <p:cNvSpPr/>
          <p:nvPr/>
        </p:nvSpPr>
        <p:spPr>
          <a:xfrm>
            <a:off x="3704017" y="257132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id="{3C5FBB9B-ED24-4E2C-8C97-173589F85688}"/>
              </a:ext>
            </a:extLst>
          </p:cNvPr>
          <p:cNvSpPr/>
          <p:nvPr/>
        </p:nvSpPr>
        <p:spPr>
          <a:xfrm>
            <a:off x="3704017" y="4347686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60" name="object 5">
            <a:extLst>
              <a:ext uri="{FF2B5EF4-FFF2-40B4-BE49-F238E27FC236}">
                <a16:creationId xmlns:a16="http://schemas.microsoft.com/office/drawing/2014/main" id="{DEDD1BD1-41B3-40F5-9692-130E051CBD79}"/>
              </a:ext>
            </a:extLst>
          </p:cNvPr>
          <p:cNvSpPr/>
          <p:nvPr/>
        </p:nvSpPr>
        <p:spPr>
          <a:xfrm>
            <a:off x="3704017" y="6124059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67" name="object 5">
            <a:extLst>
              <a:ext uri="{FF2B5EF4-FFF2-40B4-BE49-F238E27FC236}">
                <a16:creationId xmlns:a16="http://schemas.microsoft.com/office/drawing/2014/main" id="{FBAC57E8-DBE6-4269-935F-1C809F39295C}"/>
              </a:ext>
            </a:extLst>
          </p:cNvPr>
          <p:cNvSpPr/>
          <p:nvPr/>
        </p:nvSpPr>
        <p:spPr>
          <a:xfrm>
            <a:off x="3704017" y="790043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98F4430D-E2A8-42FF-9D08-80E55FD4EE5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92463" y="1553030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4" name="Text Placeholder 72">
            <a:extLst>
              <a:ext uri="{FF2B5EF4-FFF2-40B4-BE49-F238E27FC236}">
                <a16:creationId xmlns:a16="http://schemas.microsoft.com/office/drawing/2014/main" id="{24F78514-8C86-4A01-A1DE-6E7132B8C66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92463" y="3329402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5" name="Text Placeholder 72">
            <a:extLst>
              <a:ext uri="{FF2B5EF4-FFF2-40B4-BE49-F238E27FC236}">
                <a16:creationId xmlns:a16="http://schemas.microsoft.com/office/drawing/2014/main" id="{4D5F5C20-E39E-4453-94C7-109D6ACCD33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92463" y="5126235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6" name="Text Placeholder 72">
            <a:extLst>
              <a:ext uri="{FF2B5EF4-FFF2-40B4-BE49-F238E27FC236}">
                <a16:creationId xmlns:a16="http://schemas.microsoft.com/office/drawing/2014/main" id="{92DFD40C-A686-4544-8822-A7F8BCA2C48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692463" y="6902609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95C042B-E38E-483F-BE61-290BF50C8A47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830022" y="1827200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Text Placeholder 77">
            <a:extLst>
              <a:ext uri="{FF2B5EF4-FFF2-40B4-BE49-F238E27FC236}">
                <a16:creationId xmlns:a16="http://schemas.microsoft.com/office/drawing/2014/main" id="{6DF11BE1-6C51-45F5-B508-6EC98627C4D1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830022" y="3603575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77">
            <a:extLst>
              <a:ext uri="{FF2B5EF4-FFF2-40B4-BE49-F238E27FC236}">
                <a16:creationId xmlns:a16="http://schemas.microsoft.com/office/drawing/2014/main" id="{75EDF45C-83DB-47C0-968B-1DCFF00475E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830022" y="5379947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77">
            <a:extLst>
              <a:ext uri="{FF2B5EF4-FFF2-40B4-BE49-F238E27FC236}">
                <a16:creationId xmlns:a16="http://schemas.microsoft.com/office/drawing/2014/main" id="{F7A04814-3038-47B1-8708-F68FD8450B1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830022" y="7156311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object 5">
            <a:extLst>
              <a:ext uri="{FF2B5EF4-FFF2-40B4-BE49-F238E27FC236}">
                <a16:creationId xmlns:a16="http://schemas.microsoft.com/office/drawing/2014/main" id="{AB2CEC81-E7B7-463B-8194-22FB0C9EEEA0}"/>
              </a:ext>
            </a:extLst>
          </p:cNvPr>
          <p:cNvSpPr/>
          <p:nvPr userDrawn="1"/>
        </p:nvSpPr>
        <p:spPr>
          <a:xfrm>
            <a:off x="9906970" y="257132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97" name="object 5">
            <a:extLst>
              <a:ext uri="{FF2B5EF4-FFF2-40B4-BE49-F238E27FC236}">
                <a16:creationId xmlns:a16="http://schemas.microsoft.com/office/drawing/2014/main" id="{FE1F1BAF-CA5B-4AE3-BB8E-13FE43AD3C9D}"/>
              </a:ext>
            </a:extLst>
          </p:cNvPr>
          <p:cNvSpPr/>
          <p:nvPr userDrawn="1"/>
        </p:nvSpPr>
        <p:spPr>
          <a:xfrm>
            <a:off x="9906970" y="4347686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98" name="object 5">
            <a:extLst>
              <a:ext uri="{FF2B5EF4-FFF2-40B4-BE49-F238E27FC236}">
                <a16:creationId xmlns:a16="http://schemas.microsoft.com/office/drawing/2014/main" id="{1952D253-2184-41ED-BF1D-401ECB8DEADC}"/>
              </a:ext>
            </a:extLst>
          </p:cNvPr>
          <p:cNvSpPr/>
          <p:nvPr userDrawn="1"/>
        </p:nvSpPr>
        <p:spPr>
          <a:xfrm>
            <a:off x="9906970" y="6124059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99" name="object 5">
            <a:extLst>
              <a:ext uri="{FF2B5EF4-FFF2-40B4-BE49-F238E27FC236}">
                <a16:creationId xmlns:a16="http://schemas.microsoft.com/office/drawing/2014/main" id="{BB5F2AED-DCDC-4AFD-B658-E2FD88A76FB5}"/>
              </a:ext>
            </a:extLst>
          </p:cNvPr>
          <p:cNvSpPr/>
          <p:nvPr userDrawn="1"/>
        </p:nvSpPr>
        <p:spPr>
          <a:xfrm>
            <a:off x="9906970" y="790043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100" name="Text Placeholder 72">
            <a:extLst>
              <a:ext uri="{FF2B5EF4-FFF2-40B4-BE49-F238E27FC236}">
                <a16:creationId xmlns:a16="http://schemas.microsoft.com/office/drawing/2014/main" id="{D842C1D0-900C-480C-A081-4BFA1A4A6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95416" y="1553030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1" name="Text Placeholder 72">
            <a:extLst>
              <a:ext uri="{FF2B5EF4-FFF2-40B4-BE49-F238E27FC236}">
                <a16:creationId xmlns:a16="http://schemas.microsoft.com/office/drawing/2014/main" id="{F1D776E6-DCB8-415E-A444-5E707076CE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95416" y="3329402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2" name="Text Placeholder 72">
            <a:extLst>
              <a:ext uri="{FF2B5EF4-FFF2-40B4-BE49-F238E27FC236}">
                <a16:creationId xmlns:a16="http://schemas.microsoft.com/office/drawing/2014/main" id="{82B4FB8E-40D1-43A3-8A14-66E528396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95416" y="5126235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3" name="Text Placeholder 72">
            <a:extLst>
              <a:ext uri="{FF2B5EF4-FFF2-40B4-BE49-F238E27FC236}">
                <a16:creationId xmlns:a16="http://schemas.microsoft.com/office/drawing/2014/main" id="{E8521326-D100-47D7-8F06-E51B75FA3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5416" y="6902609"/>
            <a:ext cx="914400" cy="914400"/>
          </a:xfrm>
        </p:spPr>
        <p:txBody>
          <a:bodyPr/>
          <a:lstStyle>
            <a:lvl1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3" algn="l" defTabSz="457223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3" algn="l" defTabSz="457223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4" name="Text Placeholder 77">
            <a:extLst>
              <a:ext uri="{FF2B5EF4-FFF2-40B4-BE49-F238E27FC236}">
                <a16:creationId xmlns:a16="http://schemas.microsoft.com/office/drawing/2014/main" id="{7486331E-153E-44B5-B2E6-DEC8DF30CB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32975" y="1827200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77">
            <a:extLst>
              <a:ext uri="{FF2B5EF4-FFF2-40B4-BE49-F238E27FC236}">
                <a16:creationId xmlns:a16="http://schemas.microsoft.com/office/drawing/2014/main" id="{6EE2B788-79C6-4A49-B655-E21466F076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032975" y="3603575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Text Placeholder 77">
            <a:extLst>
              <a:ext uri="{FF2B5EF4-FFF2-40B4-BE49-F238E27FC236}">
                <a16:creationId xmlns:a16="http://schemas.microsoft.com/office/drawing/2014/main" id="{FBF00EAE-5223-46C4-B993-AA1BC0EDB1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032975" y="5379947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77">
            <a:extLst>
              <a:ext uri="{FF2B5EF4-FFF2-40B4-BE49-F238E27FC236}">
                <a16:creationId xmlns:a16="http://schemas.microsoft.com/office/drawing/2014/main" id="{099E3D5F-9C39-4512-8F71-037B0CF7EF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032975" y="7156311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0E20B753-962B-4DC1-A803-99BC071560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7677224-C5C2-4ECF-9B5B-F95B6606C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  <p:sp>
        <p:nvSpPr>
          <p:cNvPr id="31" name="Slide Number Placeholder 11">
            <a:extLst>
              <a:ext uri="{FF2B5EF4-FFF2-40B4-BE49-F238E27FC236}">
                <a16:creationId xmlns:a16="http://schemas.microsoft.com/office/drawing/2014/main" id="{3F7BD4C3-2E09-41ED-AE34-7CBDA4F1C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9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7863" y="2647212"/>
            <a:ext cx="7760018" cy="6057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F65B064-3932-4782-9AE9-830B569B5F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746" y="-513"/>
            <a:ext cx="8522208" cy="927180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D9920-80BD-4EA8-9875-290ADC57DF48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92B2B58-0977-41A0-A39D-1EA900444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CE0288A-812D-45FC-966E-FC2EA7A3E0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EFA19000-CEAD-45E3-8C65-5800E49E2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126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F65B064-3932-4782-9AE9-830B569B5F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6153" y="2650436"/>
            <a:ext cx="16367760" cy="607446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D9920-80BD-4EA8-9875-290ADC57DF48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92B2B58-0977-41A0-A39D-1EA900444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8" y="9658470"/>
            <a:ext cx="2408390" cy="20116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CE0288A-812D-45FC-966E-FC2EA7A3E0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1" y="9501536"/>
            <a:ext cx="1377495" cy="38404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08B6C7-EB3D-43AE-8C1C-AF8518123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6154" y="8739068"/>
            <a:ext cx="16356620" cy="272411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&lt;insert short descriptor sentence to explain graph/ image here&gt;</a:t>
            </a:r>
          </a:p>
        </p:txBody>
      </p:sp>
      <p:sp>
        <p:nvSpPr>
          <p:cNvPr id="15" name="Slide Number Placeholder 11">
            <a:extLst>
              <a:ext uri="{FF2B5EF4-FFF2-40B4-BE49-F238E27FC236}">
                <a16:creationId xmlns:a16="http://schemas.microsoft.com/office/drawing/2014/main" id="{BD218B13-89C7-4AE6-8A20-E8B5B1197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98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3E52F62-9543-4C92-922C-F908A60CE03D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4D9926E-071E-45D8-8ECF-12D7C876F0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19" y="3130770"/>
            <a:ext cx="16374777" cy="3041130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heading position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45183320-5FA2-49DF-9CDE-27532B795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82" y="952440"/>
            <a:ext cx="1705469" cy="475488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577A5E0A-D61F-4E97-9808-178647057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120" y="6378520"/>
            <a:ext cx="5606844" cy="587873"/>
          </a:xfrm>
        </p:spPr>
        <p:txBody>
          <a:bodyPr/>
          <a:lstStyle>
            <a:lvl1pPr marL="11552" indent="0" algn="l" defTabSz="831738" rtl="0" eaLnBrk="1" latinLnBrk="0" hangingPunct="1">
              <a:spcBef>
                <a:spcPts val="86"/>
              </a:spcBef>
              <a:buNone/>
              <a:defRPr lang="en-US" sz="3800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Sub copy text</a:t>
            </a:r>
          </a:p>
        </p:txBody>
      </p:sp>
    </p:spTree>
    <p:extLst>
      <p:ext uri="{BB962C8B-B14F-4D97-AF65-F5344CB8AC3E}">
        <p14:creationId xmlns:p14="http://schemas.microsoft.com/office/powerpoint/2010/main" val="493809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77980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2832241"/>
            <a:ext cx="16374777" cy="2156039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65062BFC-377D-45BE-ACFC-FE4A67FEC9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41258" y="9445716"/>
            <a:ext cx="3393639" cy="283464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674A2ADC-571E-487E-9996-8D3B1FFF63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84" y="952439"/>
            <a:ext cx="2951774" cy="82296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E09F917-E675-4D67-A4DF-4E01D56121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6262" y="9215063"/>
            <a:ext cx="1005554" cy="65836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75AC5BB9-9806-4EEA-BC4F-F96836B1D9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9176" y="9386076"/>
            <a:ext cx="1417835" cy="420624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E53C062B-91B8-4D64-B42C-4556C9385ED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02743" y="9440785"/>
            <a:ext cx="1060704" cy="398402"/>
          </a:xfrm>
          <a:prstGeom prst="rect">
            <a:avLst/>
          </a:prstGeom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2F53FD61-CCA3-4ECA-AA42-C6EEB336C7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624" y="9236756"/>
            <a:ext cx="1067384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876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2832241"/>
            <a:ext cx="16374777" cy="2156039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90C2693-71CE-4D0C-8475-ABADDC5AD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41258" y="9445716"/>
            <a:ext cx="3393639" cy="28346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D861809-64D8-4183-8144-8F6E3B3A41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047" y="9128823"/>
            <a:ext cx="2230229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46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3865910"/>
            <a:ext cx="16374777" cy="2156039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Appendices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D861809-64D8-4183-8144-8F6E3B3A41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92" y="952433"/>
            <a:ext cx="170546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45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8470B-4D48-4E3B-8DAC-B4F70F48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5107-1EE4-4B24-82F1-EB541BE8DB4D}" type="datetimeFigureOut">
              <a:rPr lang="en-GB" smtClean="0"/>
              <a:t>06/06/2025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C0CE3-E3A7-4079-AEDB-38BA01E05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F901E-1762-4D28-9FD7-48D89CDF5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C06C9-A446-4913-98B0-65135BE66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881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2832241"/>
            <a:ext cx="16374777" cy="2156039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65062BFC-377D-45BE-ACFC-FE4A67FEC9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41258" y="9445716"/>
            <a:ext cx="3393639" cy="283464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674A2ADC-571E-487E-9996-8D3B1FFF63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84" y="952439"/>
            <a:ext cx="2951774" cy="82296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E09F917-E675-4D67-A4DF-4E01D56121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6262" y="9215063"/>
            <a:ext cx="1005554" cy="65836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75AC5BB9-9806-4EEA-BC4F-F96836B1D9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9176" y="9386076"/>
            <a:ext cx="1417835" cy="420624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E53C062B-91B8-4D64-B42C-4556C9385ED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02743" y="9440785"/>
            <a:ext cx="1060704" cy="398402"/>
          </a:xfrm>
          <a:prstGeom prst="rect">
            <a:avLst/>
          </a:prstGeom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2F53FD61-CCA3-4ECA-AA42-C6EEB336C7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624" y="9236756"/>
            <a:ext cx="1067384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93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2832241"/>
            <a:ext cx="16374777" cy="2156039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90C2693-71CE-4D0C-8475-ABADDC5AD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41258" y="9445716"/>
            <a:ext cx="3393639" cy="28346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D861809-64D8-4183-8144-8F6E3B3A41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047" y="9128823"/>
            <a:ext cx="2230229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99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end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24F83-77FB-4E22-B969-0DDA2F1E697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F33AF8-BDB4-4F7F-9881-7D91BBDF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3865910"/>
            <a:ext cx="16374777" cy="2156039"/>
          </a:xfrm>
        </p:spPr>
        <p:txBody>
          <a:bodyPr anchor="ctr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Appendices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D861809-64D8-4183-8144-8F6E3B3A41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92" y="952433"/>
            <a:ext cx="170546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8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94B2A0E8-21A8-4264-B0DE-03D62D18E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59" y="9589777"/>
            <a:ext cx="359714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0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2" algn="r">
              <a:spcBef>
                <a:spcPts val="109"/>
              </a:spcBef>
            </a:pPr>
            <a:fld id="{D77235B2-DCBF-403F-877F-ABA68C228CFD}" type="slidenum">
              <a:rPr lang="en-US" smtClean="0"/>
              <a:pPr marL="11552" algn="r">
                <a:spcBef>
                  <a:spcPts val="109"/>
                </a:spcBef>
              </a:pPr>
              <a:t>‹#›</a:t>
            </a:fld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841E1FA-7E2F-4DAF-B9F6-81CC6D9286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7" y="9658470"/>
            <a:ext cx="2408389" cy="20116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B52C70E-90C0-4B9C-B008-2D2C86062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0" y="9501535"/>
            <a:ext cx="1377495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4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0" y="2647211"/>
            <a:ext cx="7760018" cy="60574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DEAF78-B68B-4536-9F4B-D2E4BE89F18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67862" y="2647211"/>
            <a:ext cx="7760018" cy="60574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9F777D1-80CC-430D-B0EC-A798EE306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7" y="9658470"/>
            <a:ext cx="2408389" cy="2011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265F556-2BB6-47D1-99DC-D873267213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0" y="9501535"/>
            <a:ext cx="1377495" cy="384048"/>
          </a:xfrm>
          <a:prstGeom prst="rect">
            <a:avLst/>
          </a:prstGeom>
        </p:spPr>
      </p:pic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050A948-7B0D-4E38-9620-ADE713D5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59" y="9589777"/>
            <a:ext cx="359714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0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2" algn="r">
              <a:spcBef>
                <a:spcPts val="109"/>
              </a:spcBef>
            </a:pPr>
            <a:fld id="{D77235B2-DCBF-403F-877F-ABA68C228CFD}" type="slidenum">
              <a:rPr lang="en-US" smtClean="0"/>
              <a:pPr marL="11552" algn="r">
                <a:spcBef>
                  <a:spcPts val="109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8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0A2B932-0B83-48A1-88A7-21971E1D87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7" y="9658470"/>
            <a:ext cx="2408389" cy="20116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DFDE3F3-12B3-49C1-90B1-13D91DE521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0" y="9501535"/>
            <a:ext cx="1377495" cy="384048"/>
          </a:xfrm>
          <a:prstGeom prst="rect">
            <a:avLst/>
          </a:prstGeom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FBD2DCBD-5B8C-45EA-9EC4-44FBEE455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59" y="9589777"/>
            <a:ext cx="359714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0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2" algn="r">
              <a:spcBef>
                <a:spcPts val="109"/>
              </a:spcBef>
            </a:pPr>
            <a:fld id="{D77235B2-DCBF-403F-877F-ABA68C228CFD}" type="slidenum">
              <a:rPr lang="en-US" smtClean="0"/>
              <a:pPr marL="11552" algn="r">
                <a:spcBef>
                  <a:spcPts val="109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EDFBBF3-4AD2-44CF-8F15-0E097C2F1F4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EDC307B8-8446-4116-B3D7-2B32CA1DAD57}"/>
              </a:ext>
            </a:extLst>
          </p:cNvPr>
          <p:cNvSpPr/>
          <p:nvPr/>
        </p:nvSpPr>
        <p:spPr>
          <a:xfrm>
            <a:off x="3704015" y="2571322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id="{3C5FBB9B-ED24-4E2C-8C97-173589F85688}"/>
              </a:ext>
            </a:extLst>
          </p:cNvPr>
          <p:cNvSpPr/>
          <p:nvPr/>
        </p:nvSpPr>
        <p:spPr>
          <a:xfrm>
            <a:off x="3704015" y="4347686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60" name="object 5">
            <a:extLst>
              <a:ext uri="{FF2B5EF4-FFF2-40B4-BE49-F238E27FC236}">
                <a16:creationId xmlns:a16="http://schemas.microsoft.com/office/drawing/2014/main" id="{DEDD1BD1-41B3-40F5-9692-130E051CBD79}"/>
              </a:ext>
            </a:extLst>
          </p:cNvPr>
          <p:cNvSpPr/>
          <p:nvPr/>
        </p:nvSpPr>
        <p:spPr>
          <a:xfrm>
            <a:off x="3704015" y="6124059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67" name="object 5">
            <a:extLst>
              <a:ext uri="{FF2B5EF4-FFF2-40B4-BE49-F238E27FC236}">
                <a16:creationId xmlns:a16="http://schemas.microsoft.com/office/drawing/2014/main" id="{FBAC57E8-DBE6-4269-935F-1C809F39295C}"/>
              </a:ext>
            </a:extLst>
          </p:cNvPr>
          <p:cNvSpPr/>
          <p:nvPr/>
        </p:nvSpPr>
        <p:spPr>
          <a:xfrm>
            <a:off x="3704015" y="790043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98F4430D-E2A8-42FF-9D08-80E55FD4EE5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92463" y="1553029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4" name="Text Placeholder 72">
            <a:extLst>
              <a:ext uri="{FF2B5EF4-FFF2-40B4-BE49-F238E27FC236}">
                <a16:creationId xmlns:a16="http://schemas.microsoft.com/office/drawing/2014/main" id="{24F78514-8C86-4A01-A1DE-6E7132B8C66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92463" y="3329402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5" name="Text Placeholder 72">
            <a:extLst>
              <a:ext uri="{FF2B5EF4-FFF2-40B4-BE49-F238E27FC236}">
                <a16:creationId xmlns:a16="http://schemas.microsoft.com/office/drawing/2014/main" id="{4D5F5C20-E39E-4453-94C7-109D6ACCD33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92463" y="5126235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6" name="Text Placeholder 72">
            <a:extLst>
              <a:ext uri="{FF2B5EF4-FFF2-40B4-BE49-F238E27FC236}">
                <a16:creationId xmlns:a16="http://schemas.microsoft.com/office/drawing/2014/main" id="{92DFD40C-A686-4544-8822-A7F8BCA2C48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692463" y="6902609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95C042B-E38E-483F-BE61-290BF50C8A47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830021" y="1827200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77">
            <a:extLst>
              <a:ext uri="{FF2B5EF4-FFF2-40B4-BE49-F238E27FC236}">
                <a16:creationId xmlns:a16="http://schemas.microsoft.com/office/drawing/2014/main" id="{6DF11BE1-6C51-45F5-B508-6EC98627C4D1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830021" y="3603574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1" name="Text Placeholder 77">
            <a:extLst>
              <a:ext uri="{FF2B5EF4-FFF2-40B4-BE49-F238E27FC236}">
                <a16:creationId xmlns:a16="http://schemas.microsoft.com/office/drawing/2014/main" id="{75EDF45C-83DB-47C0-968B-1DCFF00475E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830021" y="5379947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2" name="Text Placeholder 77">
            <a:extLst>
              <a:ext uri="{FF2B5EF4-FFF2-40B4-BE49-F238E27FC236}">
                <a16:creationId xmlns:a16="http://schemas.microsoft.com/office/drawing/2014/main" id="{F7A04814-3038-47B1-8708-F68FD8450B1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830021" y="7156311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6" name="object 5">
            <a:extLst>
              <a:ext uri="{FF2B5EF4-FFF2-40B4-BE49-F238E27FC236}">
                <a16:creationId xmlns:a16="http://schemas.microsoft.com/office/drawing/2014/main" id="{AB2CEC81-E7B7-463B-8194-22FB0C9EEEA0}"/>
              </a:ext>
            </a:extLst>
          </p:cNvPr>
          <p:cNvSpPr/>
          <p:nvPr userDrawn="1"/>
        </p:nvSpPr>
        <p:spPr>
          <a:xfrm>
            <a:off x="9906968" y="2571322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97" name="object 5">
            <a:extLst>
              <a:ext uri="{FF2B5EF4-FFF2-40B4-BE49-F238E27FC236}">
                <a16:creationId xmlns:a16="http://schemas.microsoft.com/office/drawing/2014/main" id="{FE1F1BAF-CA5B-4AE3-BB8E-13FE43AD3C9D}"/>
              </a:ext>
            </a:extLst>
          </p:cNvPr>
          <p:cNvSpPr/>
          <p:nvPr userDrawn="1"/>
        </p:nvSpPr>
        <p:spPr>
          <a:xfrm>
            <a:off x="9906968" y="4347686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98" name="object 5">
            <a:extLst>
              <a:ext uri="{FF2B5EF4-FFF2-40B4-BE49-F238E27FC236}">
                <a16:creationId xmlns:a16="http://schemas.microsoft.com/office/drawing/2014/main" id="{1952D253-2184-41ED-BF1D-401ECB8DEADC}"/>
              </a:ext>
            </a:extLst>
          </p:cNvPr>
          <p:cNvSpPr/>
          <p:nvPr userDrawn="1"/>
        </p:nvSpPr>
        <p:spPr>
          <a:xfrm>
            <a:off x="9906968" y="6124059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99" name="object 5">
            <a:extLst>
              <a:ext uri="{FF2B5EF4-FFF2-40B4-BE49-F238E27FC236}">
                <a16:creationId xmlns:a16="http://schemas.microsoft.com/office/drawing/2014/main" id="{BB5F2AED-DCDC-4AFD-B658-E2FD88A76FB5}"/>
              </a:ext>
            </a:extLst>
          </p:cNvPr>
          <p:cNvSpPr/>
          <p:nvPr userDrawn="1"/>
        </p:nvSpPr>
        <p:spPr>
          <a:xfrm>
            <a:off x="9906968" y="790043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100" name="Text Placeholder 72">
            <a:extLst>
              <a:ext uri="{FF2B5EF4-FFF2-40B4-BE49-F238E27FC236}">
                <a16:creationId xmlns:a16="http://schemas.microsoft.com/office/drawing/2014/main" id="{D842C1D0-900C-480C-A081-4BFA1A4A6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95416" y="1553029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1" name="Text Placeholder 72">
            <a:extLst>
              <a:ext uri="{FF2B5EF4-FFF2-40B4-BE49-F238E27FC236}">
                <a16:creationId xmlns:a16="http://schemas.microsoft.com/office/drawing/2014/main" id="{F1D776E6-DCB8-415E-A444-5E707076CE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95416" y="3329402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2" name="Text Placeholder 72">
            <a:extLst>
              <a:ext uri="{FF2B5EF4-FFF2-40B4-BE49-F238E27FC236}">
                <a16:creationId xmlns:a16="http://schemas.microsoft.com/office/drawing/2014/main" id="{82B4FB8E-40D1-43A3-8A14-66E528396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95416" y="5126235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3" name="Text Placeholder 72">
            <a:extLst>
              <a:ext uri="{FF2B5EF4-FFF2-40B4-BE49-F238E27FC236}">
                <a16:creationId xmlns:a16="http://schemas.microsoft.com/office/drawing/2014/main" id="{E8521326-D100-47D7-8F06-E51B75FA3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5416" y="6902609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4" name="Text Placeholder 77">
            <a:extLst>
              <a:ext uri="{FF2B5EF4-FFF2-40B4-BE49-F238E27FC236}">
                <a16:creationId xmlns:a16="http://schemas.microsoft.com/office/drawing/2014/main" id="{7486331E-153E-44B5-B2E6-DEC8DF30CB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32974" y="1827200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5" name="Text Placeholder 77">
            <a:extLst>
              <a:ext uri="{FF2B5EF4-FFF2-40B4-BE49-F238E27FC236}">
                <a16:creationId xmlns:a16="http://schemas.microsoft.com/office/drawing/2014/main" id="{6EE2B788-79C6-4A49-B655-E21466F076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032974" y="3603574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6" name="Text Placeholder 77">
            <a:extLst>
              <a:ext uri="{FF2B5EF4-FFF2-40B4-BE49-F238E27FC236}">
                <a16:creationId xmlns:a16="http://schemas.microsoft.com/office/drawing/2014/main" id="{FBF00EAE-5223-46C4-B993-AA1BC0EDB1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032974" y="5379947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7" name="Text Placeholder 77">
            <a:extLst>
              <a:ext uri="{FF2B5EF4-FFF2-40B4-BE49-F238E27FC236}">
                <a16:creationId xmlns:a16="http://schemas.microsoft.com/office/drawing/2014/main" id="{099E3D5F-9C39-4512-8F71-037B0CF7EF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032974" y="7156311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726EB8F1-7B93-4C6C-98B0-F625E10EA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7" y="9658470"/>
            <a:ext cx="2408389" cy="201168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8D2EB88B-D2F0-44A3-B047-125290DC02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0" y="9501535"/>
            <a:ext cx="1377495" cy="384048"/>
          </a:xfrm>
          <a:prstGeom prst="rect">
            <a:avLst/>
          </a:prstGeom>
        </p:spPr>
      </p:pic>
      <p:sp>
        <p:nvSpPr>
          <p:cNvPr id="32" name="Slide Number Placeholder 11">
            <a:extLst>
              <a:ext uri="{FF2B5EF4-FFF2-40B4-BE49-F238E27FC236}">
                <a16:creationId xmlns:a16="http://schemas.microsoft.com/office/drawing/2014/main" id="{D32EA210-6DAC-470C-B6C8-3BBECAD75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59" y="9589777"/>
            <a:ext cx="359714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0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2" algn="r">
              <a:spcBef>
                <a:spcPts val="109"/>
              </a:spcBef>
            </a:pPr>
            <a:fld id="{D77235B2-DCBF-403F-877F-ABA68C228CFD}" type="slidenum">
              <a:rPr lang="en-US" smtClean="0"/>
              <a:pPr marL="11552" algn="r">
                <a:spcBef>
                  <a:spcPts val="109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5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_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D8191C-01C6-4D84-8148-FFAA1058D76E}"/>
              </a:ext>
            </a:extLst>
          </p:cNvPr>
          <p:cNvSpPr/>
          <p:nvPr userDrawn="1"/>
        </p:nvSpPr>
        <p:spPr>
          <a:xfrm>
            <a:off x="0" y="9271293"/>
            <a:ext cx="18288000" cy="1014984"/>
          </a:xfrm>
          <a:prstGeom prst="rect">
            <a:avLst/>
          </a:prstGeom>
          <a:gradFill flip="none" rotWithShape="1">
            <a:gsLst>
              <a:gs pos="4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EDC307B8-8446-4116-B3D7-2B32CA1DAD57}"/>
              </a:ext>
            </a:extLst>
          </p:cNvPr>
          <p:cNvSpPr/>
          <p:nvPr/>
        </p:nvSpPr>
        <p:spPr>
          <a:xfrm>
            <a:off x="3704015" y="2571322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id="{3C5FBB9B-ED24-4E2C-8C97-173589F85688}"/>
              </a:ext>
            </a:extLst>
          </p:cNvPr>
          <p:cNvSpPr/>
          <p:nvPr/>
        </p:nvSpPr>
        <p:spPr>
          <a:xfrm>
            <a:off x="3704015" y="4347686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60" name="object 5">
            <a:extLst>
              <a:ext uri="{FF2B5EF4-FFF2-40B4-BE49-F238E27FC236}">
                <a16:creationId xmlns:a16="http://schemas.microsoft.com/office/drawing/2014/main" id="{DEDD1BD1-41B3-40F5-9692-130E051CBD79}"/>
              </a:ext>
            </a:extLst>
          </p:cNvPr>
          <p:cNvSpPr/>
          <p:nvPr/>
        </p:nvSpPr>
        <p:spPr>
          <a:xfrm>
            <a:off x="3704015" y="6124059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67" name="object 5">
            <a:extLst>
              <a:ext uri="{FF2B5EF4-FFF2-40B4-BE49-F238E27FC236}">
                <a16:creationId xmlns:a16="http://schemas.microsoft.com/office/drawing/2014/main" id="{FBAC57E8-DBE6-4269-935F-1C809F39295C}"/>
              </a:ext>
            </a:extLst>
          </p:cNvPr>
          <p:cNvSpPr/>
          <p:nvPr/>
        </p:nvSpPr>
        <p:spPr>
          <a:xfrm>
            <a:off x="3704015" y="790043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98F4430D-E2A8-42FF-9D08-80E55FD4EE5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92463" y="1553029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4" name="Text Placeholder 72">
            <a:extLst>
              <a:ext uri="{FF2B5EF4-FFF2-40B4-BE49-F238E27FC236}">
                <a16:creationId xmlns:a16="http://schemas.microsoft.com/office/drawing/2014/main" id="{24F78514-8C86-4A01-A1DE-6E7132B8C66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92463" y="3329402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5" name="Text Placeholder 72">
            <a:extLst>
              <a:ext uri="{FF2B5EF4-FFF2-40B4-BE49-F238E27FC236}">
                <a16:creationId xmlns:a16="http://schemas.microsoft.com/office/drawing/2014/main" id="{4D5F5C20-E39E-4453-94C7-109D6ACCD33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92463" y="5126235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6" name="Text Placeholder 72">
            <a:extLst>
              <a:ext uri="{FF2B5EF4-FFF2-40B4-BE49-F238E27FC236}">
                <a16:creationId xmlns:a16="http://schemas.microsoft.com/office/drawing/2014/main" id="{92DFD40C-A686-4544-8822-A7F8BCA2C48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692463" y="6902609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95C042B-E38E-483F-BE61-290BF50C8A47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830021" y="1827200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77">
            <a:extLst>
              <a:ext uri="{FF2B5EF4-FFF2-40B4-BE49-F238E27FC236}">
                <a16:creationId xmlns:a16="http://schemas.microsoft.com/office/drawing/2014/main" id="{6DF11BE1-6C51-45F5-B508-6EC98627C4D1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830021" y="3603574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1" name="Text Placeholder 77">
            <a:extLst>
              <a:ext uri="{FF2B5EF4-FFF2-40B4-BE49-F238E27FC236}">
                <a16:creationId xmlns:a16="http://schemas.microsoft.com/office/drawing/2014/main" id="{75EDF45C-83DB-47C0-968B-1DCFF00475E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830021" y="5379947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2" name="Text Placeholder 77">
            <a:extLst>
              <a:ext uri="{FF2B5EF4-FFF2-40B4-BE49-F238E27FC236}">
                <a16:creationId xmlns:a16="http://schemas.microsoft.com/office/drawing/2014/main" id="{F7A04814-3038-47B1-8708-F68FD8450B1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830021" y="7156311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6" name="object 5">
            <a:extLst>
              <a:ext uri="{FF2B5EF4-FFF2-40B4-BE49-F238E27FC236}">
                <a16:creationId xmlns:a16="http://schemas.microsoft.com/office/drawing/2014/main" id="{AB2CEC81-E7B7-463B-8194-22FB0C9EEEA0}"/>
              </a:ext>
            </a:extLst>
          </p:cNvPr>
          <p:cNvSpPr/>
          <p:nvPr userDrawn="1"/>
        </p:nvSpPr>
        <p:spPr>
          <a:xfrm>
            <a:off x="9906968" y="2571322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97" name="object 5">
            <a:extLst>
              <a:ext uri="{FF2B5EF4-FFF2-40B4-BE49-F238E27FC236}">
                <a16:creationId xmlns:a16="http://schemas.microsoft.com/office/drawing/2014/main" id="{FE1F1BAF-CA5B-4AE3-BB8E-13FE43AD3C9D}"/>
              </a:ext>
            </a:extLst>
          </p:cNvPr>
          <p:cNvSpPr/>
          <p:nvPr userDrawn="1"/>
        </p:nvSpPr>
        <p:spPr>
          <a:xfrm>
            <a:off x="9906968" y="4347686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98" name="object 5">
            <a:extLst>
              <a:ext uri="{FF2B5EF4-FFF2-40B4-BE49-F238E27FC236}">
                <a16:creationId xmlns:a16="http://schemas.microsoft.com/office/drawing/2014/main" id="{1952D253-2184-41ED-BF1D-401ECB8DEADC}"/>
              </a:ext>
            </a:extLst>
          </p:cNvPr>
          <p:cNvSpPr/>
          <p:nvPr userDrawn="1"/>
        </p:nvSpPr>
        <p:spPr>
          <a:xfrm>
            <a:off x="9906968" y="6124059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99" name="object 5">
            <a:extLst>
              <a:ext uri="{FF2B5EF4-FFF2-40B4-BE49-F238E27FC236}">
                <a16:creationId xmlns:a16="http://schemas.microsoft.com/office/drawing/2014/main" id="{BB5F2AED-DCDC-4AFD-B658-E2FD88A76FB5}"/>
              </a:ext>
            </a:extLst>
          </p:cNvPr>
          <p:cNvSpPr/>
          <p:nvPr userDrawn="1"/>
        </p:nvSpPr>
        <p:spPr>
          <a:xfrm>
            <a:off x="9906968" y="7900433"/>
            <a:ext cx="5378582" cy="0"/>
          </a:xfrm>
          <a:custGeom>
            <a:avLst/>
            <a:gdLst/>
            <a:ahLst/>
            <a:cxnLst/>
            <a:rect l="l" t="t" r="r" b="b"/>
            <a:pathLst>
              <a:path w="5913120">
                <a:moveTo>
                  <a:pt x="0" y="0"/>
                </a:moveTo>
                <a:lnTo>
                  <a:pt x="5912563" y="0"/>
                </a:lnTo>
              </a:path>
            </a:pathLst>
          </a:custGeom>
          <a:ln w="1047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1637" dirty="0"/>
          </a:p>
        </p:txBody>
      </p:sp>
      <p:sp>
        <p:nvSpPr>
          <p:cNvPr id="100" name="Text Placeholder 72">
            <a:extLst>
              <a:ext uri="{FF2B5EF4-FFF2-40B4-BE49-F238E27FC236}">
                <a16:creationId xmlns:a16="http://schemas.microsoft.com/office/drawing/2014/main" id="{D842C1D0-900C-480C-A081-4BFA1A4A6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95416" y="1553029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1" name="Text Placeholder 72">
            <a:extLst>
              <a:ext uri="{FF2B5EF4-FFF2-40B4-BE49-F238E27FC236}">
                <a16:creationId xmlns:a16="http://schemas.microsoft.com/office/drawing/2014/main" id="{F1D776E6-DCB8-415E-A444-5E707076CE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95416" y="3329402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2" name="Text Placeholder 72">
            <a:extLst>
              <a:ext uri="{FF2B5EF4-FFF2-40B4-BE49-F238E27FC236}">
                <a16:creationId xmlns:a16="http://schemas.microsoft.com/office/drawing/2014/main" id="{82B4FB8E-40D1-43A3-8A14-66E528396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95416" y="5126235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3" name="Text Placeholder 72">
            <a:extLst>
              <a:ext uri="{FF2B5EF4-FFF2-40B4-BE49-F238E27FC236}">
                <a16:creationId xmlns:a16="http://schemas.microsoft.com/office/drawing/2014/main" id="{E8521326-D100-47D7-8F06-E51B75FA34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5416" y="6902609"/>
            <a:ext cx="914400" cy="914400"/>
          </a:xfrm>
        </p:spPr>
        <p:txBody>
          <a:bodyPr/>
          <a:lstStyle>
            <a:lvl1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2pPr>
            <a:lvl3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3pPr>
            <a:lvl4pPr marL="11552" algn="l" defTabSz="457200" rtl="0" eaLnBrk="1" latinLnBrk="0" hangingPunct="1">
              <a:spcBef>
                <a:spcPts val="86"/>
              </a:spcBef>
              <a:defRPr lang="en-US" sz="6003" b="1" kern="1200" spc="-9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4pPr>
            <a:lvl5pPr marL="11552" algn="l" defTabSz="457200" rtl="0" eaLnBrk="1" latinLnBrk="0" hangingPunct="1">
              <a:spcBef>
                <a:spcPts val="86"/>
              </a:spcBef>
              <a:defRPr lang="en-US" sz="6003" b="1" kern="1200" spc="-9" dirty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4" name="Text Placeholder 77">
            <a:extLst>
              <a:ext uri="{FF2B5EF4-FFF2-40B4-BE49-F238E27FC236}">
                <a16:creationId xmlns:a16="http://schemas.microsoft.com/office/drawing/2014/main" id="{7486331E-153E-44B5-B2E6-DEC8DF30CB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32974" y="1827200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5" name="Text Placeholder 77">
            <a:extLst>
              <a:ext uri="{FF2B5EF4-FFF2-40B4-BE49-F238E27FC236}">
                <a16:creationId xmlns:a16="http://schemas.microsoft.com/office/drawing/2014/main" id="{6EE2B788-79C6-4A49-B655-E21466F076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032974" y="3603574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6" name="Text Placeholder 77">
            <a:extLst>
              <a:ext uri="{FF2B5EF4-FFF2-40B4-BE49-F238E27FC236}">
                <a16:creationId xmlns:a16="http://schemas.microsoft.com/office/drawing/2014/main" id="{FBF00EAE-5223-46C4-B993-AA1BC0EDB1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032974" y="5379947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7" name="Text Placeholder 77">
            <a:extLst>
              <a:ext uri="{FF2B5EF4-FFF2-40B4-BE49-F238E27FC236}">
                <a16:creationId xmlns:a16="http://schemas.microsoft.com/office/drawing/2014/main" id="{099E3D5F-9C39-4512-8F71-037B0CF7EF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032974" y="7156311"/>
            <a:ext cx="3263934" cy="530352"/>
          </a:xfrm>
        </p:spPr>
        <p:txBody>
          <a:bodyPr/>
          <a:lstStyle>
            <a:lvl1pPr algn="r"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0E20B753-962B-4DC1-A803-99BC071560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0457" y="9658470"/>
            <a:ext cx="2408389" cy="20116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7677224-C5C2-4ECF-9B5B-F95B6606C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90" y="9501535"/>
            <a:ext cx="1377495" cy="384048"/>
          </a:xfrm>
          <a:prstGeom prst="rect">
            <a:avLst/>
          </a:prstGeom>
        </p:spPr>
      </p:pic>
      <p:sp>
        <p:nvSpPr>
          <p:cNvPr id="31" name="Slide Number Placeholder 11">
            <a:extLst>
              <a:ext uri="{FF2B5EF4-FFF2-40B4-BE49-F238E27FC236}">
                <a16:creationId xmlns:a16="http://schemas.microsoft.com/office/drawing/2014/main" id="{3F7BD4C3-2E09-41ED-AE34-7CBDA4F1C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59" y="9589777"/>
            <a:ext cx="359714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0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2" algn="r">
              <a:spcBef>
                <a:spcPts val="109"/>
              </a:spcBef>
            </a:pPr>
            <a:fld id="{D77235B2-DCBF-403F-877F-ABA68C228CFD}" type="slidenum">
              <a:rPr lang="en-US" smtClean="0"/>
              <a:pPr marL="11552" algn="r">
                <a:spcBef>
                  <a:spcPts val="109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97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0" y="2647211"/>
            <a:ext cx="16367760" cy="60574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E10A4E9A-C94B-4008-9773-EBC50182A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59" y="9589777"/>
            <a:ext cx="359714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0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2" algn="r">
              <a:spcBef>
                <a:spcPts val="109"/>
              </a:spcBef>
            </a:pPr>
            <a:fld id="{D77235B2-DCBF-403F-877F-ABA68C228CFD}" type="slidenum">
              <a:rPr lang="en-US" smtClean="0"/>
              <a:pPr marL="11552" algn="r">
                <a:spcBef>
                  <a:spcPts val="109"/>
                </a:spcBef>
              </a:pPr>
              <a:t>‹#›</a:t>
            </a:fld>
            <a:endParaRPr lang="en-US" dirty="0"/>
          </a:p>
        </p:txBody>
      </p:sp>
      <p:sp>
        <p:nvSpPr>
          <p:cNvPr id="4" name="MSIPCMContentMarking" descr="{&quot;HashCode&quot;:-1288984879,&quot;Placement&quot;:&quot;Header&quot;,&quot;Top&quot;:0.0,&quot;Left&quot;:691.1054,&quot;SlideWidth&quot;:1440,&quot;SlideHeight&quot;:810}">
            <a:extLst>
              <a:ext uri="{FF2B5EF4-FFF2-40B4-BE49-F238E27FC236}">
                <a16:creationId xmlns:a16="http://schemas.microsoft.com/office/drawing/2014/main" id="{93AC2EDF-8485-4066-AEEF-9AAFFF6795AD}"/>
              </a:ext>
            </a:extLst>
          </p:cNvPr>
          <p:cNvSpPr txBox="1"/>
          <p:nvPr userDrawn="1"/>
        </p:nvSpPr>
        <p:spPr>
          <a:xfrm>
            <a:off x="8777039" y="0"/>
            <a:ext cx="73392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83580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84" r:id="rId3"/>
    <p:sldLayoutId id="2147483685" r:id="rId4"/>
    <p:sldLayoutId id="2147483662" r:id="rId5"/>
    <p:sldLayoutId id="2147483675" r:id="rId6"/>
    <p:sldLayoutId id="2147483676" r:id="rId7"/>
    <p:sldLayoutId id="2147483677" r:id="rId8"/>
    <p:sldLayoutId id="2147483678" r:id="rId9"/>
    <p:sldLayoutId id="2147483674" r:id="rId10"/>
    <p:sldLayoutId id="2147483682" r:id="rId11"/>
    <p:sldLayoutId id="2147483680" r:id="rId12"/>
    <p:sldLayoutId id="2147483686" r:id="rId13"/>
    <p:sldLayoutId id="2147483687" r:id="rId14"/>
    <p:sldLayoutId id="2147483694" r:id="rId15"/>
    <p:sldLayoutId id="2147483695" r:id="rId16"/>
    <p:sldLayoutId id="2147483696" r:id="rId17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371600" rtl="0" eaLnBrk="1" latinLnBrk="0" hangingPunct="1">
        <a:lnSpc>
          <a:spcPct val="100000"/>
        </a:lnSpc>
        <a:spcBef>
          <a:spcPts val="1600"/>
        </a:spcBef>
        <a:buClr>
          <a:schemeClr val="accent3"/>
        </a:buClr>
        <a:buFontTx/>
        <a:buNone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365760" indent="-365760" algn="l" defTabSz="1371600" rtl="0" eaLnBrk="1" latinLnBrk="0" hangingPunct="1">
        <a:lnSpc>
          <a:spcPct val="100000"/>
        </a:lnSpc>
        <a:spcBef>
          <a:spcPts val="1600"/>
        </a:spcBef>
        <a:buClr>
          <a:schemeClr val="accent3"/>
        </a:buClr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731520" indent="-365760" algn="l" defTabSz="1371600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365760" algn="l" defTabSz="1371600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601" userDrawn="1">
          <p15:clr>
            <a:srgbClr val="F26B43"/>
          </p15:clr>
        </p15:guide>
        <p15:guide id="4" pos="10919" userDrawn="1">
          <p15:clr>
            <a:srgbClr val="F26B43"/>
          </p15:clr>
        </p15:guide>
        <p15:guide id="5" orient="horz" pos="509" userDrawn="1">
          <p15:clr>
            <a:srgbClr val="F26B43"/>
          </p15:clr>
        </p15:guide>
        <p15:guide id="6" orient="horz" pos="1208" userDrawn="1">
          <p15:clr>
            <a:srgbClr val="F26B43"/>
          </p15:clr>
        </p15:guide>
        <p15:guide id="7" orient="horz" pos="1656" userDrawn="1">
          <p15:clr>
            <a:srgbClr val="F26B43"/>
          </p15:clr>
        </p15:guide>
        <p15:guide id="8" orient="horz" pos="5496" userDrawn="1">
          <p15:clr>
            <a:srgbClr val="F26B43"/>
          </p15:clr>
        </p15:guide>
        <p15:guide id="9" pos="5493" userDrawn="1">
          <p15:clr>
            <a:srgbClr val="F26B43"/>
          </p15:clr>
        </p15:guide>
        <p15:guide id="10" pos="60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0" y="2647212"/>
            <a:ext cx="16367760" cy="60574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E10A4E9A-C94B-4008-9773-EBC50182A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3061" y="9589778"/>
            <a:ext cx="359714" cy="3386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>
              <a:defRPr lang="en-US" sz="2201" spc="5" smtClean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C2EDF-8485-4066-AEEF-9AAFFF6795A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8798720" y="1"/>
            <a:ext cx="733425" cy="230832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64417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</p:sldLayoutIdLst>
  <p:hf hdr="0" ftr="0" dt="0"/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3799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371669" rtl="0" eaLnBrk="1" latinLnBrk="0" hangingPunct="1">
        <a:lnSpc>
          <a:spcPct val="100000"/>
        </a:lnSpc>
        <a:spcBef>
          <a:spcPts val="1601"/>
        </a:spcBef>
        <a:buClr>
          <a:schemeClr val="accent3"/>
        </a:buClr>
        <a:buFontTx/>
        <a:buNone/>
        <a:defRPr sz="2599" kern="1200">
          <a:solidFill>
            <a:schemeClr val="tx2"/>
          </a:solidFill>
          <a:latin typeface="+mn-lt"/>
          <a:ea typeface="+mn-ea"/>
          <a:cs typeface="+mn-cs"/>
        </a:defRPr>
      </a:lvl1pPr>
      <a:lvl2pPr marL="365778" indent="-365778" algn="l" defTabSz="1371669" rtl="0" eaLnBrk="1" latinLnBrk="0" hangingPunct="1">
        <a:lnSpc>
          <a:spcPct val="100000"/>
        </a:lnSpc>
        <a:spcBef>
          <a:spcPts val="1601"/>
        </a:spcBef>
        <a:buClr>
          <a:schemeClr val="accent3"/>
        </a:buClr>
        <a:buFont typeface="Arial" panose="020B0604020202020204" pitchFamily="34" charset="0"/>
        <a:buChar char="•"/>
        <a:defRPr sz="2599" kern="1200">
          <a:solidFill>
            <a:schemeClr val="tx2"/>
          </a:solidFill>
          <a:latin typeface="+mn-lt"/>
          <a:ea typeface="+mn-ea"/>
          <a:cs typeface="+mn-cs"/>
        </a:defRPr>
      </a:lvl2pPr>
      <a:lvl3pPr marL="731556" indent="-365778" algn="l" defTabSz="1371669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097336" indent="-365778" algn="l" defTabSz="1371669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sz="2201" kern="1200">
          <a:solidFill>
            <a:schemeClr val="tx2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  <p15:guide id="3" pos="601">
          <p15:clr>
            <a:srgbClr val="F26B43"/>
          </p15:clr>
        </p15:guide>
        <p15:guide id="4" pos="10919">
          <p15:clr>
            <a:srgbClr val="F26B43"/>
          </p15:clr>
        </p15:guide>
        <p15:guide id="5" orient="horz" pos="509">
          <p15:clr>
            <a:srgbClr val="F26B43"/>
          </p15:clr>
        </p15:guide>
        <p15:guide id="6" orient="horz" pos="1208">
          <p15:clr>
            <a:srgbClr val="F26B43"/>
          </p15:clr>
        </p15:guide>
        <p15:guide id="7" orient="horz" pos="1656">
          <p15:clr>
            <a:srgbClr val="F26B43"/>
          </p15:clr>
        </p15:guide>
        <p15:guide id="8" orient="horz" pos="5496">
          <p15:clr>
            <a:srgbClr val="F26B43"/>
          </p15:clr>
        </p15:guide>
        <p15:guide id="9" pos="5493">
          <p15:clr>
            <a:srgbClr val="F26B43"/>
          </p15:clr>
        </p15:guide>
        <p15:guide id="10" pos="60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051F76A1-BB9B-4961-943E-B286EC33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Transpennine Route Upgrade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D3CDF-22E5-5863-4F79-91DFA59383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119" y="4433086"/>
            <a:ext cx="5606843" cy="1110383"/>
          </a:xfrm>
        </p:spPr>
        <p:txBody>
          <a:bodyPr/>
          <a:lstStyle/>
          <a:p>
            <a:r>
              <a:rPr lang="en-GB" sz="4000" dirty="0"/>
              <a:t>Programme overview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1F8A9-A4CD-F1CE-0EA8-622353DF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89" y="4089863"/>
            <a:ext cx="6658494" cy="1097280"/>
          </a:xfrm>
        </p:spPr>
        <p:txBody>
          <a:bodyPr/>
          <a:lstStyle/>
          <a:p>
            <a:r>
              <a:rPr lang="en-GB" sz="9000"/>
              <a:t>Delivery</a:t>
            </a:r>
          </a:p>
        </p:txBody>
      </p:sp>
      <p:pic>
        <p:nvPicPr>
          <p:cNvPr id="21" name="Picture 20" descr="A group of men in orange uniforms standing next to a train&#10;&#10;Description automatically generated">
            <a:extLst>
              <a:ext uri="{FF2B5EF4-FFF2-40B4-BE49-F238E27FC236}">
                <a16:creationId xmlns:a16="http://schemas.microsoft.com/office/drawing/2014/main" id="{21FF530E-A0BC-408F-FE39-8BB1185C59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965277" y="16"/>
            <a:ext cx="9320439" cy="929227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7DEF88-A399-C2AE-33A7-52D4A5424B3D}"/>
              </a:ext>
            </a:extLst>
          </p:cNvPr>
          <p:cNvCxnSpPr/>
          <p:nvPr/>
        </p:nvCxnSpPr>
        <p:spPr>
          <a:xfrm>
            <a:off x="746589" y="5614431"/>
            <a:ext cx="529802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752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EAD10A-339A-4EE9-94BA-5BBB9DDA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Achievements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51C8FD-A43D-4ACD-9AB7-ACED5320B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57147" y="14384666"/>
            <a:ext cx="327013" cy="338682"/>
          </a:xfrm>
        </p:spPr>
        <p:txBody>
          <a:bodyPr/>
          <a:lstStyle/>
          <a:p>
            <a:pPr marL="11553" algn="r" defTabSz="457223">
              <a:spcBef>
                <a:spcPts val="110"/>
              </a:spcBef>
              <a:defRPr/>
            </a:pPr>
            <a:fld id="{D77235B2-DCBF-403F-877F-ABA68C228CFD}" type="slidenum">
              <a:rPr lang="en-US" sz="2201"/>
              <a:pPr marL="11553" algn="r" defTabSz="457223">
                <a:spcBef>
                  <a:spcPts val="110"/>
                </a:spcBef>
                <a:defRPr/>
              </a:pPr>
              <a:t>11</a:t>
            </a:fld>
            <a:endParaRPr lang="en-US" sz="2201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E5D78B-2053-80E5-1C52-24F7204D222E}"/>
              </a:ext>
            </a:extLst>
          </p:cNvPr>
          <p:cNvGrpSpPr/>
          <p:nvPr/>
        </p:nvGrpSpPr>
        <p:grpSpPr>
          <a:xfrm>
            <a:off x="1022390" y="1591222"/>
            <a:ext cx="16243220" cy="7160229"/>
            <a:chOff x="890086" y="1158079"/>
            <a:chExt cx="10420351" cy="45934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CE4EE8F-C490-F0AB-4C05-45C913A38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2261" y="1158080"/>
              <a:ext cx="3857999" cy="2306638"/>
            </a:xfrm>
            <a:prstGeom prst="rect">
              <a:avLst/>
            </a:prstGeom>
          </p:spPr>
        </p:pic>
        <p:sp>
          <p:nvSpPr>
            <p:cNvPr id="23" name="Content Placeholder 3">
              <a:extLst>
                <a:ext uri="{FF2B5EF4-FFF2-40B4-BE49-F238E27FC236}">
                  <a16:creationId xmlns:a16="http://schemas.microsoft.com/office/drawing/2014/main" id="{4897B05A-F8F4-3E79-306E-DA2190AE3F04}"/>
                </a:ext>
              </a:extLst>
            </p:cNvPr>
            <p:cNvSpPr txBox="1">
              <a:spLocks/>
            </p:cNvSpPr>
            <p:nvPr/>
          </p:nvSpPr>
          <p:spPr>
            <a:xfrm>
              <a:off x="2242263" y="3013868"/>
              <a:ext cx="3857999" cy="45085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1600"/>
                </a:spcBef>
                <a:buClr>
                  <a:schemeClr val="accent3"/>
                </a:buClr>
                <a:buFontTx/>
                <a:buNone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5760" indent="-365760" algn="l" defTabSz="1371600" rtl="0" eaLnBrk="1" latinLnBrk="0" hangingPunct="1">
                <a:lnSpc>
                  <a:spcPct val="100000"/>
                </a:lnSpc>
                <a:spcBef>
                  <a:spcPts val="16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731520" indent="-365760" algn="l" defTabSz="13716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97280" indent="-365760" algn="l" defTabSz="13716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69">
                <a:spcBef>
                  <a:spcPts val="1601"/>
                </a:spcBef>
                <a:buClr>
                  <a:srgbClr val="00F0A2"/>
                </a:buClr>
                <a:defRPr/>
              </a:pPr>
              <a:r>
                <a:rPr lang="en-GB" sz="1800">
                  <a:solidFill>
                    <a:srgbClr val="FFFFFF"/>
                  </a:solidFill>
                  <a:latin typeface="Arial"/>
                </a:rPr>
                <a:t>Leeds Platform Z</a:t>
              </a:r>
              <a:r>
                <a:rPr lang="en-GB" sz="1800" err="1">
                  <a:solidFill>
                    <a:srgbClr val="FFFFFF"/>
                  </a:solidFill>
                  <a:latin typeface="Arial"/>
                </a:rPr>
                <a:t>ero</a:t>
              </a:r>
              <a:endParaRPr lang="en-GB" sz="18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4" name="Picture 2" descr="No alternative text description for this image">
              <a:extLst>
                <a:ext uri="{FF2B5EF4-FFF2-40B4-BE49-F238E27FC236}">
                  <a16:creationId xmlns:a16="http://schemas.microsoft.com/office/drawing/2014/main" id="{627DDDC2-5225-BEB5-9B06-4FB3F343B8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83480" y="3500437"/>
              <a:ext cx="2913063" cy="22510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ontent Placeholder 3">
              <a:extLst>
                <a:ext uri="{FF2B5EF4-FFF2-40B4-BE49-F238E27FC236}">
                  <a16:creationId xmlns:a16="http://schemas.microsoft.com/office/drawing/2014/main" id="{E2939A6E-D1CC-B1FD-BD39-6EDB29429561}"/>
                </a:ext>
              </a:extLst>
            </p:cNvPr>
            <p:cNvSpPr txBox="1">
              <a:spLocks/>
            </p:cNvSpPr>
            <p:nvPr/>
          </p:nvSpPr>
          <p:spPr>
            <a:xfrm>
              <a:off x="5183480" y="5300662"/>
              <a:ext cx="2913063" cy="45085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1600"/>
                </a:spcBef>
                <a:buClr>
                  <a:schemeClr val="accent3"/>
                </a:buClr>
                <a:buFontTx/>
                <a:buNone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5760" indent="-365760" algn="l" defTabSz="1371600" rtl="0" eaLnBrk="1" latinLnBrk="0" hangingPunct="1">
                <a:lnSpc>
                  <a:spcPct val="100000"/>
                </a:lnSpc>
                <a:spcBef>
                  <a:spcPts val="16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731520" indent="-365760" algn="l" defTabSz="13716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97280" indent="-365760" algn="l" defTabSz="13716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69">
                <a:spcBef>
                  <a:spcPts val="1601"/>
                </a:spcBef>
                <a:buClr>
                  <a:srgbClr val="00F0A2"/>
                </a:buClr>
                <a:defRPr/>
              </a:pPr>
              <a:r>
                <a:rPr lang="en-GB" sz="1800">
                  <a:solidFill>
                    <a:srgbClr val="FFFFFF"/>
                  </a:solidFill>
                  <a:latin typeface="Arial"/>
                </a:rPr>
                <a:t>COBRA Sidings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74D521B-1CB8-11FC-C02D-E7B2AE68C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"/>
            <a:stretch/>
          </p:blipFill>
          <p:spPr>
            <a:xfrm>
              <a:off x="6172300" y="1158079"/>
              <a:ext cx="4036961" cy="2278858"/>
            </a:xfrm>
            <a:prstGeom prst="rect">
              <a:avLst/>
            </a:prstGeom>
          </p:spPr>
        </p:pic>
        <p:sp>
          <p:nvSpPr>
            <p:cNvPr id="30" name="Content Placeholder 3">
              <a:extLst>
                <a:ext uri="{FF2B5EF4-FFF2-40B4-BE49-F238E27FC236}">
                  <a16:creationId xmlns:a16="http://schemas.microsoft.com/office/drawing/2014/main" id="{5EEAE8FA-057F-9A48-474E-26CAD5FAEAA7}"/>
                </a:ext>
              </a:extLst>
            </p:cNvPr>
            <p:cNvSpPr txBox="1">
              <a:spLocks/>
            </p:cNvSpPr>
            <p:nvPr/>
          </p:nvSpPr>
          <p:spPr>
            <a:xfrm>
              <a:off x="6172300" y="2986088"/>
              <a:ext cx="4036964" cy="45085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1600"/>
                </a:spcBef>
                <a:buClr>
                  <a:schemeClr val="accent3"/>
                </a:buClr>
                <a:buFontTx/>
                <a:buNone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5760" indent="-365760" algn="l" defTabSz="1371600" rtl="0" eaLnBrk="1" latinLnBrk="0" hangingPunct="1">
                <a:lnSpc>
                  <a:spcPct val="100000"/>
                </a:lnSpc>
                <a:spcBef>
                  <a:spcPts val="16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731520" indent="-365760" algn="l" defTabSz="13716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97280" indent="-365760" algn="l" defTabSz="13716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69">
                <a:spcBef>
                  <a:spcPts val="1601"/>
                </a:spcBef>
                <a:buClr>
                  <a:srgbClr val="00F0A2"/>
                </a:buClr>
                <a:defRPr/>
              </a:pPr>
              <a:r>
                <a:rPr lang="en-GB" sz="1800">
                  <a:solidFill>
                    <a:srgbClr val="FFFFFF"/>
                  </a:solidFill>
                  <a:latin typeface="Arial"/>
                </a:rPr>
                <a:t>Castleford</a:t>
              </a:r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2DFF5944-B818-1E44-0FB3-E02A1E5533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0086" y="3500437"/>
              <a:ext cx="4106863" cy="22510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ontent Placeholder 3">
              <a:extLst>
                <a:ext uri="{FF2B5EF4-FFF2-40B4-BE49-F238E27FC236}">
                  <a16:creationId xmlns:a16="http://schemas.microsoft.com/office/drawing/2014/main" id="{ECB2C04E-49ED-AFBA-29AC-07B6F44827A4}"/>
                </a:ext>
              </a:extLst>
            </p:cNvPr>
            <p:cNvSpPr txBox="1">
              <a:spLocks/>
            </p:cNvSpPr>
            <p:nvPr/>
          </p:nvSpPr>
          <p:spPr>
            <a:xfrm>
              <a:off x="890086" y="5300662"/>
              <a:ext cx="4106863" cy="45085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1600"/>
                </a:spcBef>
                <a:buClr>
                  <a:schemeClr val="accent3"/>
                </a:buClr>
                <a:buFontTx/>
                <a:buNone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5760" indent="-365760" algn="l" defTabSz="1371600" rtl="0" eaLnBrk="1" latinLnBrk="0" hangingPunct="1">
                <a:lnSpc>
                  <a:spcPct val="100000"/>
                </a:lnSpc>
                <a:spcBef>
                  <a:spcPts val="16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731520" indent="-365760" algn="l" defTabSz="13716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97280" indent="-365760" algn="l" defTabSz="13716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69">
                <a:spcBef>
                  <a:spcPts val="1601"/>
                </a:spcBef>
                <a:buClr>
                  <a:srgbClr val="00F0A2"/>
                </a:buClr>
                <a:defRPr/>
              </a:pPr>
              <a:r>
                <a:rPr lang="en-GB" sz="1800">
                  <a:solidFill>
                    <a:srgbClr val="FFFFFF"/>
                  </a:solidFill>
                  <a:latin typeface="Arial"/>
                </a:rPr>
                <a:t>Church Fenton - Colton Junction</a:t>
              </a:r>
            </a:p>
          </p:txBody>
        </p:sp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05B2C1B1-4596-42D4-80B2-2C03D29E0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074" y="3500437"/>
              <a:ext cx="3027363" cy="22510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ontent Placeholder 3">
              <a:extLst>
                <a:ext uri="{FF2B5EF4-FFF2-40B4-BE49-F238E27FC236}">
                  <a16:creationId xmlns:a16="http://schemas.microsoft.com/office/drawing/2014/main" id="{57DA1E6C-EF83-E15C-3B77-00E27E4C8366}"/>
                </a:ext>
              </a:extLst>
            </p:cNvPr>
            <p:cNvSpPr txBox="1">
              <a:spLocks/>
            </p:cNvSpPr>
            <p:nvPr/>
          </p:nvSpPr>
          <p:spPr>
            <a:xfrm>
              <a:off x="8283074" y="5300662"/>
              <a:ext cx="3027363" cy="45085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1371600" rtl="0" eaLnBrk="1" latinLnBrk="0" hangingPunct="1">
                <a:lnSpc>
                  <a:spcPct val="100000"/>
                </a:lnSpc>
                <a:spcBef>
                  <a:spcPts val="1600"/>
                </a:spcBef>
                <a:buClr>
                  <a:schemeClr val="accent3"/>
                </a:buClr>
                <a:buFontTx/>
                <a:buNone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5760" indent="-365760" algn="l" defTabSz="1371600" rtl="0" eaLnBrk="1" latinLnBrk="0" hangingPunct="1">
                <a:lnSpc>
                  <a:spcPct val="100000"/>
                </a:lnSpc>
                <a:spcBef>
                  <a:spcPts val="16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731520" indent="-365760" algn="l" defTabSz="13716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97280" indent="-365760" algn="l" defTabSz="13716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69">
                <a:spcBef>
                  <a:spcPts val="1601"/>
                </a:spcBef>
                <a:buClr>
                  <a:srgbClr val="00F0A2"/>
                </a:buClr>
                <a:defRPr/>
              </a:pPr>
              <a:r>
                <a:rPr lang="en-GB" sz="1800">
                  <a:solidFill>
                    <a:srgbClr val="FFFFFF"/>
                  </a:solidFill>
                  <a:latin typeface="Arial"/>
                </a:rPr>
                <a:t>Manchester to Baguley Fold               S</a:t>
              </a:r>
              <a:r>
                <a:rPr lang="en-GB" sz="1800" err="1">
                  <a:solidFill>
                    <a:srgbClr val="FFFFFF"/>
                  </a:solidFill>
                  <a:latin typeface="Arial"/>
                </a:rPr>
                <a:t>ignalling</a:t>
              </a:r>
              <a:r>
                <a:rPr lang="en-GB" sz="1800">
                  <a:solidFill>
                    <a:srgbClr val="FFFFFF"/>
                  </a:solidFill>
                  <a:latin typeface="Arial"/>
                </a:rPr>
                <a:t> U</a:t>
              </a:r>
              <a:r>
                <a:rPr lang="en-GB" sz="1800" err="1">
                  <a:solidFill>
                    <a:srgbClr val="FFFFFF"/>
                  </a:solidFill>
                  <a:latin typeface="Arial"/>
                </a:rPr>
                <a:t>pgrade</a:t>
              </a:r>
              <a:endParaRPr lang="en-GB" sz="1800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aerial view of a building&#10;&#10;AI-generated content may be incorrect.">
            <a:extLst>
              <a:ext uri="{FF2B5EF4-FFF2-40B4-BE49-F238E27FC236}">
                <a16:creationId xmlns:a16="http://schemas.microsoft.com/office/drawing/2014/main" id="{AEC24C70-B7FF-5F2F-2B4B-A12447FAC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23" y="5347852"/>
            <a:ext cx="4762978" cy="35418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70C7DAD-765B-4C1C-8228-0474614B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Achievements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51C8FD-A43D-4ACD-9AB7-ACED5320B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57147" y="14384666"/>
            <a:ext cx="327013" cy="338682"/>
          </a:xfrm>
        </p:spPr>
        <p:txBody>
          <a:bodyPr/>
          <a:lstStyle/>
          <a:p>
            <a:pPr marL="11553" algn="r" defTabSz="457223">
              <a:spcBef>
                <a:spcPts val="110"/>
              </a:spcBef>
              <a:defRPr/>
            </a:pPr>
            <a:fld id="{D77235B2-DCBF-403F-877F-ABA68C228CFD}" type="slidenum">
              <a:rPr lang="en-US" sz="2201"/>
              <a:pPr marL="11553" algn="r" defTabSz="457223">
                <a:spcBef>
                  <a:spcPts val="110"/>
                </a:spcBef>
                <a:defRPr/>
              </a:pPr>
              <a:t>12</a:t>
            </a:fld>
            <a:endParaRPr lang="en-US" sz="2201"/>
          </a:p>
        </p:txBody>
      </p:sp>
      <p:pic>
        <p:nvPicPr>
          <p:cNvPr id="1028" name="Picture 4" descr="Transpennine Route Upgrade completes latest phase of work at Morley: MicrosoftTeams-image-9">
            <a:extLst>
              <a:ext uri="{FF2B5EF4-FFF2-40B4-BE49-F238E27FC236}">
                <a16:creationId xmlns:a16="http://schemas.microsoft.com/office/drawing/2014/main" id="{F37F9332-13B5-A469-A6F6-ECD3002A9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5"/>
          <a:stretch/>
        </p:blipFill>
        <p:spPr bwMode="auto">
          <a:xfrm>
            <a:off x="11589916" y="5347853"/>
            <a:ext cx="5252960" cy="354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onstruction site with workers working on a tunnel&#10;&#10;Description automatically generated">
            <a:extLst>
              <a:ext uri="{FF2B5EF4-FFF2-40B4-BE49-F238E27FC236}">
                <a16:creationId xmlns:a16="http://schemas.microsoft.com/office/drawing/2014/main" id="{290CB85E-3185-9D34-F958-8B8D5ED789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6072" y="1628931"/>
            <a:ext cx="5246804" cy="3630237"/>
          </a:xfrm>
          <a:prstGeom prst="rect">
            <a:avLst/>
          </a:prstGeom>
        </p:spPr>
      </p:pic>
      <p:pic>
        <p:nvPicPr>
          <p:cNvPr id="13" name="Picture 12" descr="A group of people working on a train track&#10;&#10;Description automatically generated">
            <a:extLst>
              <a:ext uri="{FF2B5EF4-FFF2-40B4-BE49-F238E27FC236}">
                <a16:creationId xmlns:a16="http://schemas.microsoft.com/office/drawing/2014/main" id="{6D24D52A-4B83-4E1D-A39C-4FA7D6F37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5128" y="1625140"/>
            <a:ext cx="4762974" cy="3634031"/>
          </a:xfrm>
          <a:prstGeom prst="rect">
            <a:avLst/>
          </a:prstGeom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89CEBE1-C088-10E2-A095-2CC7063BED75}"/>
              </a:ext>
            </a:extLst>
          </p:cNvPr>
          <p:cNvSpPr txBox="1">
            <a:spLocks/>
          </p:cNvSpPr>
          <p:nvPr/>
        </p:nvSpPr>
        <p:spPr>
          <a:xfrm>
            <a:off x="11596072" y="4544843"/>
            <a:ext cx="5246804" cy="71135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buFontTx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5760" indent="-365760" algn="l" defTabSz="13716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1520" indent="-365760" algn="l" defTabSz="13716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365760" algn="l" defTabSz="13716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69">
              <a:spcBef>
                <a:spcPts val="1601"/>
              </a:spcBef>
              <a:buClr>
                <a:srgbClr val="00F0A2"/>
              </a:buClr>
              <a:defRPr/>
            </a:pPr>
            <a:r>
              <a:rPr lang="en-GB" sz="1800" err="1">
                <a:solidFill>
                  <a:schemeClr val="bg1"/>
                </a:solidFill>
                <a:latin typeface="Arial"/>
              </a:rPr>
              <a:t>Ulleskelf</a:t>
            </a:r>
            <a:r>
              <a:rPr lang="en-GB" sz="1800">
                <a:solidFill>
                  <a:schemeClr val="bg1"/>
                </a:solidFill>
                <a:latin typeface="Arial"/>
              </a:rPr>
              <a:t> Mires triple tunnel installation</a:t>
            </a:r>
          </a:p>
        </p:txBody>
      </p:sp>
      <p:pic>
        <p:nvPicPr>
          <p:cNvPr id="10" name="Picture 2" descr="First electric trains on Transpennine Route Upgrade in sight, as Stalybridge station reopens: Stalybridge-18">
            <a:extLst>
              <a:ext uri="{FF2B5EF4-FFF2-40B4-BE49-F238E27FC236}">
                <a16:creationId xmlns:a16="http://schemas.microsoft.com/office/drawing/2014/main" id="{470A35A7-4898-119D-4E5F-69A4A35B4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0129" y="1634325"/>
            <a:ext cx="5183914" cy="362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4875145-E0D9-A2F7-BA26-AD01C040488D}"/>
              </a:ext>
            </a:extLst>
          </p:cNvPr>
          <p:cNvSpPr txBox="1">
            <a:spLocks/>
          </p:cNvSpPr>
          <p:nvPr/>
        </p:nvSpPr>
        <p:spPr>
          <a:xfrm>
            <a:off x="1445127" y="4548248"/>
            <a:ext cx="4762974" cy="71135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buFontTx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5760" indent="-365760" algn="l" defTabSz="13716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1520" indent="-365760" algn="l" defTabSz="13716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365760" algn="l" defTabSz="13716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69">
              <a:spcBef>
                <a:spcPts val="1601"/>
              </a:spcBef>
              <a:buClr>
                <a:srgbClr val="00F0A2"/>
              </a:buClr>
              <a:defRPr/>
            </a:pPr>
            <a:r>
              <a:rPr lang="en-GB" sz="1800">
                <a:solidFill>
                  <a:srgbClr val="FFFFFF"/>
                </a:solidFill>
                <a:latin typeface="Arial"/>
              </a:rPr>
              <a:t>Holbeck</a:t>
            </a:r>
          </a:p>
        </p:txBody>
      </p:sp>
      <p:pic>
        <p:nvPicPr>
          <p:cNvPr id="16" name="Picture 15" descr="A train at a station&#10;&#10;Description automatically generated">
            <a:extLst>
              <a:ext uri="{FF2B5EF4-FFF2-40B4-BE49-F238E27FC236}">
                <a16:creationId xmlns:a16="http://schemas.microsoft.com/office/drawing/2014/main" id="{68C6B207-ADD3-8C0F-1175-54A68D5A60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18"/>
                    </a14:imgEffect>
                    <a14:imgEffect>
                      <a14:saturation sat="107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129" y="5347851"/>
            <a:ext cx="5183915" cy="3545940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899AF8E8-3FAF-13D6-228B-7A76349EFA92}"/>
              </a:ext>
            </a:extLst>
          </p:cNvPr>
          <p:cNvSpPr txBox="1">
            <a:spLocks/>
          </p:cNvSpPr>
          <p:nvPr/>
        </p:nvSpPr>
        <p:spPr>
          <a:xfrm>
            <a:off x="1447634" y="8178358"/>
            <a:ext cx="4760468" cy="71135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buFontTx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5760" indent="-365760" algn="l" defTabSz="13716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1520" indent="-365760" algn="l" defTabSz="13716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365760" algn="l" defTabSz="13716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69">
              <a:spcBef>
                <a:spcPts val="1601"/>
              </a:spcBef>
              <a:buClr>
                <a:srgbClr val="00F0A2"/>
              </a:buClr>
              <a:defRPr/>
            </a:pPr>
            <a:r>
              <a:rPr lang="en-GB" sz="1800" dirty="0">
                <a:solidFill>
                  <a:srgbClr val="FFFFFF"/>
                </a:solidFill>
                <a:latin typeface="Arial"/>
              </a:rPr>
              <a:t>Huddersfield station roof canopy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929B469E-7515-6A81-D36B-5BB727A969DA}"/>
              </a:ext>
            </a:extLst>
          </p:cNvPr>
          <p:cNvSpPr txBox="1">
            <a:spLocks/>
          </p:cNvSpPr>
          <p:nvPr/>
        </p:nvSpPr>
        <p:spPr>
          <a:xfrm>
            <a:off x="6326850" y="8178358"/>
            <a:ext cx="5167194" cy="71135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buFontTx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5760" indent="-365760" algn="l" defTabSz="13716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1520" indent="-365760" algn="l" defTabSz="13716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365760" algn="l" defTabSz="13716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69">
              <a:spcBef>
                <a:spcPts val="1601"/>
              </a:spcBef>
              <a:buClr>
                <a:srgbClr val="00F0A2"/>
              </a:buClr>
              <a:defRPr/>
            </a:pPr>
            <a:r>
              <a:rPr lang="en-GB" sz="1800" dirty="0">
                <a:solidFill>
                  <a:schemeClr val="bg1"/>
                </a:solidFill>
                <a:latin typeface="Arial"/>
              </a:rPr>
              <a:t>Fully accessible second platform at Castleford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0D2C5B4C-EEE8-306E-F36C-138D4B626860}"/>
              </a:ext>
            </a:extLst>
          </p:cNvPr>
          <p:cNvSpPr txBox="1">
            <a:spLocks/>
          </p:cNvSpPr>
          <p:nvPr/>
        </p:nvSpPr>
        <p:spPr>
          <a:xfrm>
            <a:off x="6326850" y="4548248"/>
            <a:ext cx="5167193" cy="71135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buFontTx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5760" indent="-365760" algn="l" defTabSz="13716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1520" indent="-365760" algn="l" defTabSz="13716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365760" algn="l" defTabSz="13716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69">
              <a:spcBef>
                <a:spcPts val="1601"/>
              </a:spcBef>
              <a:buClr>
                <a:srgbClr val="00F0A2"/>
              </a:buClr>
              <a:defRPr/>
            </a:pPr>
            <a:r>
              <a:rPr lang="en-GB" sz="1800" dirty="0">
                <a:solidFill>
                  <a:srgbClr val="FFFFFF"/>
                </a:solidFill>
                <a:latin typeface="Arial"/>
              </a:rPr>
              <a:t>Electric trains now running between Manchester and Stalybridge</a:t>
            </a:r>
          </a:p>
        </p:txBody>
      </p:sp>
      <p:sp>
        <p:nvSpPr>
          <p:cNvPr id="1025" name="Content Placeholder 3">
            <a:extLst>
              <a:ext uri="{FF2B5EF4-FFF2-40B4-BE49-F238E27FC236}">
                <a16:creationId xmlns:a16="http://schemas.microsoft.com/office/drawing/2014/main" id="{F6A987F9-4B76-2A9E-0C30-D01354E8830A}"/>
              </a:ext>
            </a:extLst>
          </p:cNvPr>
          <p:cNvSpPr txBox="1">
            <a:spLocks/>
          </p:cNvSpPr>
          <p:nvPr/>
        </p:nvSpPr>
        <p:spPr>
          <a:xfrm>
            <a:off x="11589917" y="8178358"/>
            <a:ext cx="5252960" cy="71135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buFontTx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5760" indent="-365760" algn="l" defTabSz="13716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1520" indent="-365760" algn="l" defTabSz="13716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365760" algn="l" defTabSz="13716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69">
              <a:spcBef>
                <a:spcPts val="1601"/>
              </a:spcBef>
              <a:buClr>
                <a:srgbClr val="00F0A2"/>
              </a:buClr>
              <a:defRPr/>
            </a:pPr>
            <a:r>
              <a:rPr lang="en-GB" sz="1800">
                <a:solidFill>
                  <a:srgbClr val="FFFFFF"/>
                </a:solidFill>
                <a:latin typeface="Arial"/>
              </a:rPr>
              <a:t>Morley Station</a:t>
            </a:r>
          </a:p>
        </p:txBody>
      </p:sp>
    </p:spTree>
    <p:extLst>
      <p:ext uri="{BB962C8B-B14F-4D97-AF65-F5344CB8AC3E}">
        <p14:creationId xmlns:p14="http://schemas.microsoft.com/office/powerpoint/2010/main" val="3025954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1F8A9-A4CD-F1CE-0EA8-622353DF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89" y="4089863"/>
            <a:ext cx="6846702" cy="1097280"/>
          </a:xfrm>
        </p:spPr>
        <p:txBody>
          <a:bodyPr/>
          <a:lstStyle/>
          <a:p>
            <a:r>
              <a:rPr lang="en-GB" sz="9000"/>
              <a:t>Social Value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91CA41-4370-9FAE-780F-7C217EB6E442}"/>
              </a:ext>
            </a:extLst>
          </p:cNvPr>
          <p:cNvCxnSpPr/>
          <p:nvPr/>
        </p:nvCxnSpPr>
        <p:spPr>
          <a:xfrm>
            <a:off x="746589" y="5614431"/>
            <a:ext cx="529802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1FF530E-A0BC-408F-FE39-8BB1185C59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7561" y="-31899"/>
            <a:ext cx="9320439" cy="929227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3961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42ECA-F9CD-AC43-D798-A7B532D3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56743"/>
            <a:ext cx="4260273" cy="3556722"/>
          </a:xfr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z="4200">
                <a:solidFill>
                  <a:srgbClr val="FFFFFF"/>
                </a:solidFill>
              </a:rPr>
              <a:t>Sustainable development strategy ‘Our Guiding Compass’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932AC-7D94-1DDA-A17B-7F3AFA384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389715" y="9534526"/>
            <a:ext cx="938165" cy="547688"/>
          </a:xfrm>
          <a:noFill/>
        </p:spPr>
        <p:txBody>
          <a:bodyPr vert="horz" wrap="none" lIns="137160" tIns="68580" rIns="137160" bIns="68580" rtlCol="0" anchor="ctr">
            <a:normAutofit/>
          </a:bodyPr>
          <a:lstStyle/>
          <a:p>
            <a:pPr defTabSz="1371600">
              <a:spcBef>
                <a:spcPts val="110"/>
              </a:spcBef>
              <a:defRPr/>
            </a:pPr>
            <a:fld id="{D77235B2-DCBF-403F-877F-ABA68C228CFD}" type="slidenum">
              <a:rPr lang="en-US" sz="1800">
                <a:solidFill>
                  <a:srgbClr val="000000">
                    <a:tint val="75000"/>
                  </a:srgbClr>
                </a:solidFill>
              </a:rPr>
              <a:pPr defTabSz="1371600">
                <a:spcBef>
                  <a:spcPts val="110"/>
                </a:spcBef>
                <a:defRPr/>
              </a:pPr>
              <a:t>14</a:t>
            </a:fld>
            <a:endParaRPr lang="en-US" sz="18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800265-13B5-768D-3A4E-FC3D8A3CF1D9}"/>
              </a:ext>
            </a:extLst>
          </p:cNvPr>
          <p:cNvSpPr txBox="1"/>
          <p:nvPr/>
        </p:nvSpPr>
        <p:spPr>
          <a:xfrm>
            <a:off x="1120617" y="1266576"/>
            <a:ext cx="487203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2800" dirty="0">
                <a:solidFill>
                  <a:srgbClr val="002060"/>
                </a:solidFill>
                <a:latin typeface="Arial"/>
              </a:rPr>
              <a:t>We launched our ambitious, cross-industry sustainable development strategy in May 2023 – Our Guiding Compass.</a:t>
            </a:r>
          </a:p>
          <a:p>
            <a:pPr defTabSz="1371600">
              <a:defRPr/>
            </a:pPr>
            <a:endParaRPr lang="en-GB" sz="2800" dirty="0">
              <a:solidFill>
                <a:srgbClr val="002060"/>
              </a:solidFill>
              <a:latin typeface="Arial"/>
            </a:endParaRPr>
          </a:p>
          <a:p>
            <a:pPr defTabSz="1371600">
              <a:defRPr/>
            </a:pPr>
            <a:r>
              <a:rPr lang="en-GB" sz="2800" dirty="0">
                <a:solidFill>
                  <a:srgbClr val="002060"/>
                </a:solidFill>
                <a:latin typeface="Arial"/>
              </a:rPr>
              <a:t>This aims to slash carbon, create thousands of jobs, generate billions of pounds in social value and give back to communities along the route.</a:t>
            </a:r>
          </a:p>
          <a:p>
            <a:pPr defTabSz="1371600">
              <a:defRPr/>
            </a:pPr>
            <a:endParaRPr lang="en-GB" sz="2800" dirty="0">
              <a:solidFill>
                <a:srgbClr val="002060"/>
              </a:solidFill>
              <a:latin typeface="Arial"/>
            </a:endParaRPr>
          </a:p>
          <a:p>
            <a:pPr defTabSz="1371600">
              <a:defRPr/>
            </a:pPr>
            <a:r>
              <a:rPr lang="en-GB" sz="2800" dirty="0">
                <a:solidFill>
                  <a:srgbClr val="002060"/>
                </a:solidFill>
                <a:latin typeface="Arial"/>
              </a:rPr>
              <a:t>The targets include £4.9bn delivered in wellbeing &amp; £4.3bn in social value.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11AE2A-C8FA-1BBA-F247-53D6E2D12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30781" y="196514"/>
            <a:ext cx="7389416" cy="688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EAD87A-0F1D-D9D2-9B34-95CF434881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000" l="392" r="98824">
                        <a14:backgroundMark x1="66667" y1="76667" x2="66667" y2="76667"/>
                        <a14:backgroundMark x1="65882" y1="74667" x2="65882" y2="74667"/>
                        <a14:backgroundMark x1="66667" y1="75333" x2="66667" y2="75333"/>
                        <a14:backgroundMark x1="68627" y1="78000" x2="68627" y2="78000"/>
                        <a14:backgroundMark x1="67843" y1="76667" x2="67843" y2="76667"/>
                        <a14:backgroundMark x1="65882" y1="73000" x2="65882" y2="73000"/>
                        <a14:backgroundMark x1="11765" y1="87667" x2="11765" y2="87667"/>
                        <a14:backgroundMark x1="12549" y1="88667" x2="12549" y2="88667"/>
                        <a14:backgroundMark x1="8627" y1="91667" x2="8627" y2="91667"/>
                        <a14:backgroundMark x1="3137" y1="93333" x2="3137" y2="93333"/>
                        <a14:backgroundMark x1="42745" y1="90667" x2="42745" y2="90667"/>
                        <a14:backgroundMark x1="45882" y1="93667" x2="45882" y2="93667"/>
                        <a14:backgroundMark x1="65098" y1="93000" x2="65098" y2="93000"/>
                        <a14:backgroundMark x1="66275" y1="93333" x2="66275" y2="93333"/>
                        <a14:backgroundMark x1="63922" y1="93667" x2="63922" y2="93667"/>
                        <a14:backgroundMark x1="98039" y1="94000" x2="98039" y2="94000"/>
                        <a14:backgroundMark x1="98824" y1="94000" x2="98824" y2="94000"/>
                        <a14:backgroundMark x1="78824" y1="96333" x2="78824" y2="96333"/>
                        <a14:backgroundMark x1="72549" y1="96333" x2="72549" y2="96333"/>
                        <a14:backgroundMark x1="75294" y1="96667" x2="75294" y2="96667"/>
                        <a14:backgroundMark x1="77255" y1="96667" x2="77255" y2="96667"/>
                        <a14:backgroundMark x1="75686" y1="96333" x2="75686" y2="96333"/>
                        <a14:backgroundMark x1="73725" y1="96333" x2="73725" y2="96333"/>
                        <a14:backgroundMark x1="71765" y1="96000" x2="71765" y2="96000"/>
                        <a14:backgroundMark x1="76471" y1="96667" x2="76471" y2="96667"/>
                        <a14:backgroundMark x1="80392" y1="96667" x2="80392" y2="96667"/>
                        <a14:backgroundMark x1="94510" y1="94333" x2="94510" y2="94333"/>
                        <a14:backgroundMark x1="25882" y1="95333" x2="25882" y2="95333"/>
                        <a14:backgroundMark x1="41176" y1="95667" x2="41176" y2="95667"/>
                        <a14:backgroundMark x1="73333" y1="95667" x2="73333" y2="95667"/>
                        <a14:backgroundMark x1="64706" y1="95333" x2="64706" y2="95333"/>
                        <a14:backgroundMark x1="59608" y1="94333" x2="59608" y2="94333"/>
                        <a14:backgroundMark x1="62745" y1="95333" x2="62745" y2="95333"/>
                        <a14:backgroundMark x1="67451" y1="95333" x2="67451" y2="95333"/>
                        <a14:backgroundMark x1="60784" y1="95667" x2="73725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20196" y="6680623"/>
            <a:ext cx="2138127" cy="2515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634131-7987-C3F2-FDAD-C344B2DD24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74" b="90026" l="10024" r="90692">
                        <a14:foregroundMark x1="34845" y1="12598" x2="34845" y2="12598"/>
                        <a14:foregroundMark x1="16706" y1="57743" x2="16706" y2="57743"/>
                        <a14:foregroundMark x1="90931" y1="50394" x2="90931" y2="50394"/>
                        <a14:foregroundMark x1="27208" y1="8136" x2="27208" y2="8136"/>
                        <a14:foregroundMark x1="66110" y1="44357" x2="66110" y2="44357"/>
                        <a14:foregroundMark x1="67542" y1="42520" x2="67542" y2="42520"/>
                        <a14:backgroundMark x1="31026" y1="78478" x2="31026" y2="78478"/>
                        <a14:backgroundMark x1="67303" y1="79265" x2="67303" y2="79265"/>
                        <a14:backgroundMark x1="67303" y1="77690" x2="67303" y2="77690"/>
                        <a14:backgroundMark x1="67064" y1="76378" x2="67064" y2="76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4689" y="6680623"/>
            <a:ext cx="3102672" cy="2822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DCD04D-0555-BCF6-C37C-033E3312F7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37" b="91553" l="9898" r="94198">
                        <a14:foregroundMark x1="46416" y1="9537" x2="46416" y2="9537"/>
                        <a14:foregroundMark x1="78498" y1="82834" x2="78498" y2="82834"/>
                        <a14:foregroundMark x1="43345" y1="76022" x2="74403" y2="75477"/>
                        <a14:foregroundMark x1="51195" y1="77929" x2="51195" y2="77929"/>
                        <a14:foregroundMark x1="58020" y1="80109" x2="58020" y2="80109"/>
                        <a14:foregroundMark x1="49488" y1="81744" x2="49488" y2="81744"/>
                        <a14:foregroundMark x1="63823" y1="79292" x2="63823" y2="79292"/>
                        <a14:foregroundMark x1="63481" y1="76567" x2="63481" y2="76567"/>
                        <a14:foregroundMark x1="63481" y1="79837" x2="63481" y2="79837"/>
                        <a14:foregroundMark x1="73038" y1="79019" x2="73038" y2="79019"/>
                        <a14:foregroundMark x1="84983" y1="81744" x2="84983" y2="81744"/>
                        <a14:foregroundMark x1="76792" y1="78202" x2="76792" y2="78202"/>
                        <a14:foregroundMark x1="77816" y1="79564" x2="40956" y2="80654"/>
                        <a14:foregroundMark x1="75768" y1="85831" x2="37884" y2="84469"/>
                        <a14:foregroundMark x1="77816" y1="89101" x2="31741" y2="80109"/>
                        <a14:foregroundMark x1="25939" y1="84196" x2="25939" y2="84196"/>
                        <a14:foregroundMark x1="31058" y1="77112" x2="42662" y2="88828"/>
                        <a14:foregroundMark x1="38908" y1="91553" x2="32082" y2="81744"/>
                        <a14:foregroundMark x1="89761" y1="86104" x2="89761" y2="86104"/>
                        <a14:foregroundMark x1="94198" y1="85286" x2="94198" y2="85286"/>
                        <a14:foregroundMark x1="81911" y1="61853" x2="81911" y2="61853"/>
                        <a14:foregroundMark x1="78157" y1="65940" x2="78157" y2="65940"/>
                        <a14:foregroundMark x1="72696" y1="57766" x2="72696" y2="57766"/>
                        <a14:foregroundMark x1="68601" y1="39782" x2="68601" y2="39782"/>
                        <a14:foregroundMark x1="68942" y1="39237" x2="68942" y2="39237"/>
                        <a14:foregroundMark x1="69283" y1="40599" x2="69283" y2="4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117" y="6557618"/>
            <a:ext cx="2255217" cy="2822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317560-C98E-1EDD-6F17-CF480845B55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1" b="90274" l="9215" r="89078">
                        <a14:foregroundMark x1="57679" y1="59271" x2="57679" y2="59271"/>
                        <a14:foregroundMark x1="69283" y1="52888" x2="69283" y2="52888"/>
                        <a14:foregroundMark x1="73038" y1="62006" x2="73038" y2="62006"/>
                        <a14:foregroundMark x1="69966" y1="55015" x2="69966" y2="55015"/>
                        <a14:foregroundMark x1="78498" y1="87234" x2="78498" y2="87234"/>
                        <a14:foregroundMark x1="68601" y1="89970" x2="68601" y2="89970"/>
                        <a14:foregroundMark x1="59386" y1="13374" x2="59386" y2="13374"/>
                        <a14:foregroundMark x1="59386" y1="5775" x2="59386" y2="5775"/>
                        <a14:foregroundMark x1="53925" y1="16413" x2="53925" y2="16413"/>
                        <a14:foregroundMark x1="71672" y1="36474" x2="71672" y2="36474"/>
                        <a14:backgroundMark x1="60751" y1="50456" x2="60751" y2="50456"/>
                        <a14:backgroundMark x1="49147" y1="90578" x2="49147" y2="90578"/>
                        <a14:backgroundMark x1="50512" y1="90881" x2="50512" y2="90881"/>
                        <a14:backgroundMark x1="45051" y1="89666" x2="45051" y2="89666"/>
                        <a14:backgroundMark x1="86007" y1="88450" x2="86007" y2="88450"/>
                        <a14:backgroundMark x1="68942" y1="89666" x2="68942" y2="89666"/>
                        <a14:backgroundMark x1="68259" y1="90578" x2="68259" y2="90578"/>
                        <a14:backgroundMark x1="68259" y1="89362" x2="68259" y2="89362"/>
                        <a14:backgroundMark x1="68259" y1="89362" x2="68259" y2="89362"/>
                        <a14:backgroundMark x1="26962" y1="89058" x2="26962" y2="89058"/>
                        <a14:backgroundMark x1="13652" y1="87538" x2="13652" y2="87538"/>
                        <a14:backgroundMark x1="8191" y1="87538" x2="28328" y2="88146"/>
                        <a14:backgroundMark x1="28669" y1="89058" x2="42662" y2="88450"/>
                        <a14:backgroundMark x1="62799" y1="8511" x2="62799" y2="8511"/>
                        <a14:backgroundMark x1="62457" y1="8815" x2="62457" y2="8815"/>
                        <a14:backgroundMark x1="57679" y1="9726" x2="57679" y2="9726"/>
                        <a14:backgroundMark x1="57338" y1="9422" x2="57338" y2="9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9831" y="6838997"/>
            <a:ext cx="2230023" cy="25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20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8ED20-4183-5B36-5890-DEA9F0EC2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657147" y="14384666"/>
            <a:ext cx="327013" cy="338554"/>
          </a:xfrm>
        </p:spPr>
        <p:txBody>
          <a:bodyPr/>
          <a:lstStyle/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GB" smtClean="0"/>
              <a:pPr marL="11553" algn="r">
                <a:spcBef>
                  <a:spcPts val="110"/>
                </a:spcBef>
              </a:pPr>
              <a:t>15</a:t>
            </a:fld>
            <a:endParaRPr lang="en-GB"/>
          </a:p>
        </p:txBody>
      </p:sp>
      <p:pic>
        <p:nvPicPr>
          <p:cNvPr id="14" name="Picture 6" descr="No alternative text description for this image">
            <a:extLst>
              <a:ext uri="{FF2B5EF4-FFF2-40B4-BE49-F238E27FC236}">
                <a16:creationId xmlns:a16="http://schemas.microsoft.com/office/drawing/2014/main" id="{6F758776-3F15-9E53-FB1F-3B1CEAA47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028" y="1645742"/>
            <a:ext cx="4071938" cy="3143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o alternative text description for this image">
            <a:extLst>
              <a:ext uri="{FF2B5EF4-FFF2-40B4-BE49-F238E27FC236}">
                <a16:creationId xmlns:a16="http://schemas.microsoft.com/office/drawing/2014/main" id="{0CA3FB9A-30FC-ABEF-B15D-CC04D33BC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028" y="4908055"/>
            <a:ext cx="4071938" cy="38171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No alternative text description for this image">
            <a:extLst>
              <a:ext uri="{FF2B5EF4-FFF2-40B4-BE49-F238E27FC236}">
                <a16:creationId xmlns:a16="http://schemas.microsoft.com/office/drawing/2014/main" id="{63C64007-70DE-D4F0-BE07-8C770154E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2028" y="1645742"/>
            <a:ext cx="3557588" cy="16883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99B820-416E-B4A9-B701-BDDAD235BD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582028" y="3453110"/>
            <a:ext cx="3557588" cy="2621757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77CDB90-12A8-99E1-D664-931EE245B6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2028" y="6193930"/>
            <a:ext cx="3557588" cy="2531270"/>
          </a:xfrm>
          <a:prstGeom prst="rect">
            <a:avLst/>
          </a:prstGeom>
        </p:spPr>
      </p:pic>
      <p:pic>
        <p:nvPicPr>
          <p:cNvPr id="19" name="Picture 2" descr="image">
            <a:extLst>
              <a:ext uri="{FF2B5EF4-FFF2-40B4-BE49-F238E27FC236}">
                <a16:creationId xmlns:a16="http://schemas.microsoft.com/office/drawing/2014/main" id="{085F7AD3-52D7-64E7-8A8A-E83F715FF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8678" y="1645742"/>
            <a:ext cx="5079207" cy="3343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B156E1D-D5B2-FA1D-5DDB-66B02C88F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 bwMode="auto">
          <a:xfrm>
            <a:off x="8258678" y="5108080"/>
            <a:ext cx="5079207" cy="36171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outdoor, grass, clothing, person&#10;&#10;Description automatically generated">
            <a:extLst>
              <a:ext uri="{FF2B5EF4-FFF2-40B4-BE49-F238E27FC236}">
                <a16:creationId xmlns:a16="http://schemas.microsoft.com/office/drawing/2014/main" id="{668B3E8E-C2BC-78A3-91D4-1F7AEAC3B4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13456947" y="1645742"/>
            <a:ext cx="4421982" cy="3526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FF92E4-BA2F-7484-8A0A-769AE6F42B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56947" y="5291437"/>
            <a:ext cx="4421982" cy="3433763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D4AD9A5D-F5A4-2786-1F02-46D4F372C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816945"/>
            <a:ext cx="16367760" cy="1097280"/>
          </a:xfrm>
        </p:spPr>
        <p:txBody>
          <a:bodyPr/>
          <a:lstStyle/>
          <a:p>
            <a:r>
              <a:rPr lang="en-GB"/>
              <a:t>Social Value</a:t>
            </a:r>
          </a:p>
        </p:txBody>
      </p:sp>
    </p:spTree>
    <p:extLst>
      <p:ext uri="{BB962C8B-B14F-4D97-AF65-F5344CB8AC3E}">
        <p14:creationId xmlns:p14="http://schemas.microsoft.com/office/powerpoint/2010/main" val="1944741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934810" y="2246514"/>
            <a:ext cx="5388057" cy="3233901"/>
          </a:xfrm>
          <a:custGeom>
            <a:avLst/>
            <a:gdLst/>
            <a:ahLst/>
            <a:cxnLst/>
            <a:rect l="l" t="t" r="r" b="b"/>
            <a:pathLst>
              <a:path w="5895340" h="6534150">
                <a:moveTo>
                  <a:pt x="5895108" y="0"/>
                </a:moveTo>
                <a:lnTo>
                  <a:pt x="0" y="0"/>
                </a:lnTo>
                <a:lnTo>
                  <a:pt x="0" y="6533832"/>
                </a:lnTo>
                <a:lnTo>
                  <a:pt x="5895108" y="6533832"/>
                </a:lnTo>
                <a:lnTo>
                  <a:pt x="5895108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 anchor="ctr"/>
          <a:lstStyle/>
          <a:p>
            <a:pPr defTabSz="457247">
              <a:defRPr/>
            </a:pPr>
            <a:endParaRPr sz="1636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4592" y="621038"/>
            <a:ext cx="16367126" cy="579860"/>
          </a:xfrm>
        </p:spPr>
        <p:txBody>
          <a:bodyPr vert="horz" wrap="square" lIns="0" tIns="53138" rIns="0" bIns="0" rtlCol="0" anchor="t">
            <a:spAutoFit/>
          </a:bodyPr>
          <a:lstStyle/>
          <a:p>
            <a:r>
              <a:rPr lang="en-US"/>
              <a:t>TRU Improvements</a:t>
            </a: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B661D2A4-2703-0FA3-2762-A0B157519ADC}"/>
              </a:ext>
            </a:extLst>
          </p:cNvPr>
          <p:cNvSpPr/>
          <p:nvPr/>
        </p:nvSpPr>
        <p:spPr>
          <a:xfrm>
            <a:off x="9507405" y="5632717"/>
            <a:ext cx="5388057" cy="2902706"/>
          </a:xfrm>
          <a:custGeom>
            <a:avLst/>
            <a:gdLst/>
            <a:ahLst/>
            <a:cxnLst/>
            <a:rect l="l" t="t" r="r" b="b"/>
            <a:pathLst>
              <a:path w="5895340" h="6534150">
                <a:moveTo>
                  <a:pt x="5895108" y="0"/>
                </a:moveTo>
                <a:lnTo>
                  <a:pt x="0" y="0"/>
                </a:lnTo>
                <a:lnTo>
                  <a:pt x="0" y="6533832"/>
                </a:lnTo>
                <a:lnTo>
                  <a:pt x="5895108" y="6533832"/>
                </a:lnTo>
                <a:lnTo>
                  <a:pt x="589510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defTabSz="457247">
              <a:defRPr/>
            </a:pPr>
            <a:endParaRPr lang="en-GB" sz="1636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3698-DB0C-4CE0-80CC-AEE8FC27C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57611" y="5761440"/>
            <a:ext cx="169277" cy="338682"/>
          </a:xfrm>
        </p:spPr>
        <p:txBody>
          <a:bodyPr anchor="ctr"/>
          <a:lstStyle/>
          <a:p>
            <a:pPr marL="11553" algn="r" defTabSz="457247">
              <a:spcBef>
                <a:spcPts val="110"/>
              </a:spcBef>
              <a:defRPr/>
            </a:pPr>
            <a:fld id="{D77235B2-DCBF-403F-877F-ABA68C228CFD}" type="slidenum">
              <a:rPr lang="en-US" sz="2201"/>
              <a:pPr marL="11553" algn="r" defTabSz="457247">
                <a:spcBef>
                  <a:spcPts val="110"/>
                </a:spcBef>
                <a:defRPr/>
              </a:pPr>
              <a:t>2</a:t>
            </a:fld>
            <a:endParaRPr lang="en-US" sz="2201"/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F52F0B2B-382A-4937-8967-B729819B8764}"/>
              </a:ext>
            </a:extLst>
          </p:cNvPr>
          <p:cNvSpPr/>
          <p:nvPr/>
        </p:nvSpPr>
        <p:spPr>
          <a:xfrm>
            <a:off x="9507409" y="6767634"/>
            <a:ext cx="304688" cy="606477"/>
          </a:xfrm>
          <a:custGeom>
            <a:avLst/>
            <a:gdLst/>
            <a:ahLst/>
            <a:cxnLst/>
            <a:rect l="l" t="t" r="r" b="b"/>
            <a:pathLst>
              <a:path w="333375" h="666750">
                <a:moveTo>
                  <a:pt x="0" y="0"/>
                </a:moveTo>
                <a:lnTo>
                  <a:pt x="0" y="666377"/>
                </a:lnTo>
                <a:lnTo>
                  <a:pt x="333183" y="3331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 anchor="ctr"/>
          <a:lstStyle/>
          <a:p>
            <a:pPr defTabSz="457247">
              <a:defRPr/>
            </a:pPr>
            <a:endParaRPr sz="1636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36863" y="2246514"/>
            <a:ext cx="5388057" cy="3233901"/>
          </a:xfrm>
          <a:custGeom>
            <a:avLst/>
            <a:gdLst/>
            <a:ahLst/>
            <a:cxnLst/>
            <a:rect l="l" t="t" r="r" b="b"/>
            <a:pathLst>
              <a:path w="5895340" h="6534150">
                <a:moveTo>
                  <a:pt x="5895108" y="0"/>
                </a:moveTo>
                <a:lnTo>
                  <a:pt x="0" y="0"/>
                </a:lnTo>
                <a:lnTo>
                  <a:pt x="0" y="6533832"/>
                </a:lnTo>
                <a:lnTo>
                  <a:pt x="5895108" y="6533832"/>
                </a:lnTo>
                <a:lnTo>
                  <a:pt x="589510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 anchor="ctr"/>
          <a:lstStyle/>
          <a:p>
            <a:pPr defTabSz="457247">
              <a:defRPr/>
            </a:pPr>
            <a:endParaRPr sz="1636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5B1778-7D5F-468F-9608-467F78A9B065}"/>
              </a:ext>
            </a:extLst>
          </p:cNvPr>
          <p:cNvGrpSpPr/>
          <p:nvPr/>
        </p:nvGrpSpPr>
        <p:grpSpPr>
          <a:xfrm>
            <a:off x="955107" y="2246514"/>
            <a:ext cx="5388057" cy="3233901"/>
            <a:chOff x="960438" y="2641600"/>
            <a:chExt cx="5388057" cy="5943472"/>
          </a:xfrm>
        </p:grpSpPr>
        <p:sp>
          <p:nvSpPr>
            <p:cNvPr id="3" name="object 3"/>
            <p:cNvSpPr/>
            <p:nvPr/>
          </p:nvSpPr>
          <p:spPr>
            <a:xfrm>
              <a:off x="960438" y="2641600"/>
              <a:ext cx="5388057" cy="5943472"/>
            </a:xfrm>
            <a:custGeom>
              <a:avLst/>
              <a:gdLst/>
              <a:ahLst/>
              <a:cxnLst/>
              <a:rect l="l" t="t" r="r" b="b"/>
              <a:pathLst>
                <a:path w="5895340" h="6534150">
                  <a:moveTo>
                    <a:pt x="5895108" y="0"/>
                  </a:moveTo>
                  <a:lnTo>
                    <a:pt x="0" y="0"/>
                  </a:lnTo>
                  <a:lnTo>
                    <a:pt x="0" y="6533832"/>
                  </a:lnTo>
                  <a:lnTo>
                    <a:pt x="5895108" y="6533832"/>
                  </a:lnTo>
                  <a:lnTo>
                    <a:pt x="5895108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 anchor="ctr"/>
            <a:lstStyle/>
            <a:p>
              <a:pPr defTabSz="457247">
                <a:defRPr/>
              </a:pPr>
              <a:endParaRPr sz="1636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563542" y="3207841"/>
              <a:ext cx="4297680" cy="3190031"/>
            </a:xfrm>
            <a:prstGeom prst="rect">
              <a:avLst/>
            </a:prstGeom>
          </p:spPr>
          <p:txBody>
            <a:bodyPr vert="horz" wrap="square" lIns="0" tIns="11552" rIns="0" bIns="0" rtlCol="0" anchor="ctr">
              <a:spAutoFit/>
            </a:bodyPr>
            <a:lstStyle/>
            <a:p>
              <a:pPr defTabSz="457247">
                <a:spcBef>
                  <a:spcPts val="92"/>
                </a:spcBef>
                <a:defRPr/>
              </a:pPr>
              <a:r>
                <a:rPr lang="en-GB" sz="2801" b="1" spc="-5">
                  <a:solidFill>
                    <a:srgbClr val="FFFFFF"/>
                  </a:solidFill>
                  <a:latin typeface="Arial"/>
                  <a:cs typeface="Arial"/>
                </a:rPr>
                <a:t>Electrifying the whole route </a:t>
              </a:r>
              <a:r>
                <a:rPr lang="en-GB" sz="2801" spc="-5">
                  <a:solidFill>
                    <a:srgbClr val="FFFFFF"/>
                  </a:solidFill>
                  <a:latin typeface="Arial"/>
                  <a:cs typeface="Arial"/>
                </a:rPr>
                <a:t>between Manchester and York via Huddersfield and Leeds</a:t>
              </a:r>
            </a:p>
          </p:txBody>
        </p:sp>
      </p:grpSp>
      <p:sp>
        <p:nvSpPr>
          <p:cNvPr id="9" name="object 9"/>
          <p:cNvSpPr/>
          <p:nvPr/>
        </p:nvSpPr>
        <p:spPr>
          <a:xfrm>
            <a:off x="6425636" y="3560223"/>
            <a:ext cx="304688" cy="606477"/>
          </a:xfrm>
          <a:custGeom>
            <a:avLst/>
            <a:gdLst/>
            <a:ahLst/>
            <a:cxnLst/>
            <a:rect l="l" t="t" r="r" b="b"/>
            <a:pathLst>
              <a:path w="333375" h="666750">
                <a:moveTo>
                  <a:pt x="0" y="0"/>
                </a:moveTo>
                <a:lnTo>
                  <a:pt x="0" y="666377"/>
                </a:lnTo>
                <a:lnTo>
                  <a:pt x="333183" y="3331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 anchor="ctr"/>
          <a:lstStyle/>
          <a:p>
            <a:pPr defTabSz="457247">
              <a:defRPr/>
            </a:pPr>
            <a:endParaRPr sz="1636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910766" y="3624381"/>
            <a:ext cx="304688" cy="606477"/>
          </a:xfrm>
          <a:custGeom>
            <a:avLst/>
            <a:gdLst/>
            <a:ahLst/>
            <a:cxnLst/>
            <a:rect l="l" t="t" r="r" b="b"/>
            <a:pathLst>
              <a:path w="333375" h="666750">
                <a:moveTo>
                  <a:pt x="0" y="0"/>
                </a:moveTo>
                <a:lnTo>
                  <a:pt x="0" y="666377"/>
                </a:lnTo>
                <a:lnTo>
                  <a:pt x="333183" y="3331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 anchor="ctr"/>
          <a:lstStyle/>
          <a:p>
            <a:pPr defTabSz="457247">
              <a:defRPr/>
            </a:pPr>
            <a:endParaRPr sz="1636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D13817D1-F1A8-43B6-9E01-0442D0EE7B2F}"/>
              </a:ext>
            </a:extLst>
          </p:cNvPr>
          <p:cNvSpPr txBox="1"/>
          <p:nvPr/>
        </p:nvSpPr>
        <p:spPr>
          <a:xfrm>
            <a:off x="6995160" y="2541520"/>
            <a:ext cx="4297680" cy="873696"/>
          </a:xfrm>
          <a:prstGeom prst="rect">
            <a:avLst/>
          </a:prstGeom>
        </p:spPr>
        <p:txBody>
          <a:bodyPr vert="horz" wrap="square" lIns="0" tIns="11552" rIns="0" bIns="0" rtlCol="0" anchor="ctr">
            <a:spAutoFit/>
          </a:bodyPr>
          <a:lstStyle/>
          <a:p>
            <a:pPr defTabSz="457247">
              <a:spcBef>
                <a:spcPts val="92"/>
              </a:spcBef>
              <a:defRPr/>
            </a:pPr>
            <a:r>
              <a:rPr lang="en-GB" sz="2801" b="1" spc="-5">
                <a:solidFill>
                  <a:srgbClr val="FFFFFF"/>
                </a:solidFill>
                <a:latin typeface="Arial"/>
                <a:cs typeface="Arial"/>
              </a:rPr>
              <a:t>Installing a new digital </a:t>
            </a:r>
            <a:br>
              <a:rPr lang="en-GB" sz="2801" b="1" spc="-5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GB" sz="2801" b="1" spc="-5">
                <a:solidFill>
                  <a:srgbClr val="FFFFFF"/>
                </a:solidFill>
                <a:latin typeface="Arial"/>
                <a:cs typeface="Arial"/>
              </a:rPr>
              <a:t>signalling system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B1EC00-A575-73F9-B195-F35A8889A24E}"/>
              </a:ext>
            </a:extLst>
          </p:cNvPr>
          <p:cNvGrpSpPr/>
          <p:nvPr/>
        </p:nvGrpSpPr>
        <p:grpSpPr>
          <a:xfrm>
            <a:off x="3973646" y="5635963"/>
            <a:ext cx="5466864" cy="2902706"/>
            <a:chOff x="960438" y="2641600"/>
            <a:chExt cx="5466864" cy="5943472"/>
          </a:xfrm>
        </p:grpSpPr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C8582F8F-EFA4-643E-C7EE-FFAF6D72BD87}"/>
                </a:ext>
              </a:extLst>
            </p:cNvPr>
            <p:cNvSpPr/>
            <p:nvPr/>
          </p:nvSpPr>
          <p:spPr>
            <a:xfrm>
              <a:off x="960438" y="2641600"/>
              <a:ext cx="5388057" cy="5943472"/>
            </a:xfrm>
            <a:custGeom>
              <a:avLst/>
              <a:gdLst/>
              <a:ahLst/>
              <a:cxnLst/>
              <a:rect l="l" t="t" r="r" b="b"/>
              <a:pathLst>
                <a:path w="5895340" h="6534150">
                  <a:moveTo>
                    <a:pt x="5895108" y="0"/>
                  </a:moveTo>
                  <a:lnTo>
                    <a:pt x="0" y="0"/>
                  </a:lnTo>
                  <a:lnTo>
                    <a:pt x="0" y="6533832"/>
                  </a:lnTo>
                  <a:lnTo>
                    <a:pt x="5895108" y="6533832"/>
                  </a:lnTo>
                  <a:lnTo>
                    <a:pt x="5895108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 anchor="ctr"/>
            <a:lstStyle/>
            <a:p>
              <a:pPr defTabSz="457247">
                <a:defRPr/>
              </a:pPr>
              <a:endParaRPr sz="1636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DCC1CDD5-209C-7D88-3FA6-2218ACE77254}"/>
                </a:ext>
              </a:extLst>
            </p:cNvPr>
            <p:cNvSpPr txBox="1"/>
            <p:nvPr/>
          </p:nvSpPr>
          <p:spPr>
            <a:xfrm>
              <a:off x="1625526" y="3258286"/>
              <a:ext cx="4801776" cy="2723994"/>
            </a:xfrm>
            <a:prstGeom prst="rect">
              <a:avLst/>
            </a:prstGeom>
          </p:spPr>
          <p:txBody>
            <a:bodyPr vert="horz" wrap="square" lIns="0" tIns="11552" rIns="0" bIns="0" rtlCol="0" anchor="ctr">
              <a:spAutoFit/>
            </a:bodyPr>
            <a:lstStyle/>
            <a:p>
              <a:pPr defTabSz="457247">
                <a:spcBef>
                  <a:spcPts val="92"/>
                </a:spcBef>
                <a:defRPr/>
              </a:pPr>
              <a:r>
                <a:rPr lang="en-GB" sz="2801" b="1" spc="-5">
                  <a:solidFill>
                    <a:srgbClr val="FFFFFF"/>
                  </a:solidFill>
                  <a:latin typeface="Arial"/>
                  <a:cs typeface="Arial"/>
                </a:rPr>
                <a:t>Improving stations </a:t>
              </a:r>
            </a:p>
            <a:p>
              <a:pPr defTabSz="457247">
                <a:spcBef>
                  <a:spcPts val="92"/>
                </a:spcBef>
                <a:defRPr/>
              </a:pPr>
              <a:r>
                <a:rPr lang="en-GB" sz="2801" spc="-5">
                  <a:solidFill>
                    <a:srgbClr val="FFFFFF"/>
                  </a:solidFill>
                  <a:latin typeface="Arial"/>
                  <a:cs typeface="Arial"/>
                </a:rPr>
                <a:t>(including better </a:t>
              </a:r>
            </a:p>
            <a:p>
              <a:pPr defTabSz="457247">
                <a:spcBef>
                  <a:spcPts val="92"/>
                </a:spcBef>
                <a:defRPr/>
              </a:pPr>
              <a:r>
                <a:rPr lang="en-GB" sz="2801" spc="-5">
                  <a:solidFill>
                    <a:srgbClr val="FFFFFF"/>
                  </a:solidFill>
                  <a:latin typeface="Arial"/>
                  <a:cs typeface="Arial"/>
                </a:rPr>
                <a:t>accessibility) ​</a:t>
              </a:r>
            </a:p>
          </p:txBody>
        </p:sp>
      </p:grpSp>
      <p:sp>
        <p:nvSpPr>
          <p:cNvPr id="20" name="object 9">
            <a:extLst>
              <a:ext uri="{FF2B5EF4-FFF2-40B4-BE49-F238E27FC236}">
                <a16:creationId xmlns:a16="http://schemas.microsoft.com/office/drawing/2014/main" id="{FAD36BC8-459E-28D6-823C-71D6521F8783}"/>
              </a:ext>
            </a:extLst>
          </p:cNvPr>
          <p:cNvSpPr/>
          <p:nvPr/>
        </p:nvSpPr>
        <p:spPr>
          <a:xfrm>
            <a:off x="3973649" y="6770879"/>
            <a:ext cx="304688" cy="606477"/>
          </a:xfrm>
          <a:custGeom>
            <a:avLst/>
            <a:gdLst/>
            <a:ahLst/>
            <a:cxnLst/>
            <a:rect l="l" t="t" r="r" b="b"/>
            <a:pathLst>
              <a:path w="333375" h="666750">
                <a:moveTo>
                  <a:pt x="0" y="0"/>
                </a:moveTo>
                <a:lnTo>
                  <a:pt x="0" y="666377"/>
                </a:lnTo>
                <a:lnTo>
                  <a:pt x="333183" y="3331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 anchor="ctr"/>
          <a:lstStyle/>
          <a:p>
            <a:pPr defTabSz="457247">
              <a:defRPr/>
            </a:pPr>
            <a:endParaRPr sz="1636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24A022E4-49ED-4699-8647-9A66EA5AD27C}"/>
              </a:ext>
            </a:extLst>
          </p:cNvPr>
          <p:cNvSpPr txBox="1"/>
          <p:nvPr/>
        </p:nvSpPr>
        <p:spPr>
          <a:xfrm>
            <a:off x="12456158" y="2522551"/>
            <a:ext cx="4890755" cy="1761375"/>
          </a:xfrm>
          <a:prstGeom prst="rect">
            <a:avLst/>
          </a:prstGeom>
        </p:spPr>
        <p:txBody>
          <a:bodyPr vert="horz" wrap="square" lIns="0" tIns="11552" rIns="0" bIns="0" rtlCol="0" anchor="ctr">
            <a:spAutoFit/>
          </a:bodyPr>
          <a:lstStyle/>
          <a:p>
            <a:pPr defTabSz="457247">
              <a:spcBef>
                <a:spcPts val="92"/>
              </a:spcBef>
              <a:defRPr/>
            </a:pPr>
            <a:r>
              <a:rPr lang="en-GB" sz="2801" b="1" spc="-5">
                <a:solidFill>
                  <a:srgbClr val="00266F"/>
                </a:solidFill>
                <a:latin typeface="Arial"/>
                <a:cs typeface="Arial"/>
              </a:rPr>
              <a:t>Doubling the number</a:t>
            </a:r>
          </a:p>
          <a:p>
            <a:pPr defTabSz="457247">
              <a:spcBef>
                <a:spcPts val="92"/>
              </a:spcBef>
              <a:defRPr/>
            </a:pPr>
            <a:r>
              <a:rPr lang="en-GB" sz="2801" b="1" spc="-5">
                <a:solidFill>
                  <a:srgbClr val="00266F"/>
                </a:solidFill>
                <a:latin typeface="Arial"/>
                <a:cs typeface="Arial"/>
              </a:rPr>
              <a:t>of tracks </a:t>
            </a:r>
            <a:r>
              <a:rPr lang="en-GB" sz="2801" spc="-5">
                <a:solidFill>
                  <a:srgbClr val="00266F"/>
                </a:solidFill>
                <a:latin typeface="Arial"/>
                <a:cs typeface="Arial"/>
              </a:rPr>
              <a:t>from two to four between Huddersfield </a:t>
            </a:r>
          </a:p>
          <a:p>
            <a:pPr defTabSz="457247">
              <a:spcBef>
                <a:spcPts val="92"/>
              </a:spcBef>
              <a:defRPr/>
            </a:pPr>
            <a:r>
              <a:rPr lang="en-GB" sz="2801" spc="-5">
                <a:solidFill>
                  <a:srgbClr val="00266F"/>
                </a:solidFill>
                <a:latin typeface="Arial"/>
                <a:cs typeface="Arial"/>
              </a:rPr>
              <a:t>and Westtown (Dewsbury)</a:t>
            </a:r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id="{B2DD7355-5947-3B4B-6C6E-77C5612F8DEC}"/>
              </a:ext>
            </a:extLst>
          </p:cNvPr>
          <p:cNvSpPr txBox="1"/>
          <p:nvPr/>
        </p:nvSpPr>
        <p:spPr>
          <a:xfrm>
            <a:off x="10172493" y="5930748"/>
            <a:ext cx="4801776" cy="873696"/>
          </a:xfrm>
          <a:prstGeom prst="rect">
            <a:avLst/>
          </a:prstGeom>
        </p:spPr>
        <p:txBody>
          <a:bodyPr vert="horz" wrap="square" lIns="0" tIns="11552" rIns="0" bIns="0" rtlCol="0" anchor="ctr">
            <a:spAutoFit/>
          </a:bodyPr>
          <a:lstStyle/>
          <a:p>
            <a:pPr defTabSz="457247">
              <a:spcBef>
                <a:spcPts val="92"/>
              </a:spcBef>
            </a:pPr>
            <a:r>
              <a:rPr lang="en-GB" sz="2801" b="1" spc="-5">
                <a:solidFill>
                  <a:srgbClr val="FFFFFF"/>
                </a:solidFill>
                <a:latin typeface="Arial"/>
                <a:cs typeface="Arial"/>
              </a:rPr>
              <a:t>Improving the railway on diversionary routes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F5CE564-BC26-4E7A-AD23-FBB0321899B7}"/>
              </a:ext>
            </a:extLst>
          </p:cNvPr>
          <p:cNvCxnSpPr>
            <a:cxnSpLocks/>
          </p:cNvCxnSpPr>
          <p:nvPr/>
        </p:nvCxnSpPr>
        <p:spPr>
          <a:xfrm>
            <a:off x="2828925" y="4156343"/>
            <a:ext cx="12358687" cy="0"/>
          </a:xfrm>
          <a:prstGeom prst="line">
            <a:avLst/>
          </a:prstGeom>
          <a:ln w="1143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0120" y="816946"/>
            <a:ext cx="16367760" cy="540200"/>
          </a:xfrm>
        </p:spPr>
        <p:txBody>
          <a:bodyPr vert="horz" wrap="square" lIns="0" tIns="13862" rIns="0" bIns="0" rtlCol="0" anchor="t">
            <a:spAutoFit/>
          </a:bodyPr>
          <a:lstStyle/>
          <a:p>
            <a:r>
              <a:rPr lang="en-US" dirty="0"/>
              <a:t>TRU benefits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A43EF9-1613-42E5-89AB-18134D319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01770" y="4317249"/>
            <a:ext cx="169277" cy="338554"/>
          </a:xfrm>
        </p:spPr>
        <p:txBody>
          <a:bodyPr/>
          <a:lstStyle/>
          <a:p>
            <a:pPr marL="11553" algn="r">
              <a:spcBef>
                <a:spcPts val="110"/>
              </a:spcBef>
            </a:pPr>
            <a:fld id="{D77235B2-DCBF-403F-877F-ABA68C228CFD}" type="slidenum">
              <a:rPr lang="en-US" smtClean="0"/>
              <a:pPr marL="11553" algn="r">
                <a:spcBef>
                  <a:spcPts val="110"/>
                </a:spcBef>
              </a:pPr>
              <a:t>3</a:t>
            </a:fld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1489284" y="4714427"/>
            <a:ext cx="2682663" cy="3058069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R="4622"/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Our improvements will enable more trains to run between Manchester, Leeds and York</a:t>
            </a:r>
          </a:p>
          <a:p>
            <a:pPr marR="4622"/>
            <a:endParaRPr lang="en-GB" dirty="0">
              <a:solidFill>
                <a:schemeClr val="accent1"/>
              </a:solidFill>
              <a:latin typeface="Arial"/>
              <a:cs typeface="Arial"/>
            </a:endParaRPr>
          </a:p>
          <a:p>
            <a:pPr marR="4622"/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Up to six fast/semi-fast services every hour between Leeds and Manchester and up to two stopping services for local connectivity. 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00445" y="4714427"/>
            <a:ext cx="2682663" cy="2781070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R="4622"/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Travel to your favourite towns and cities more quickly. </a:t>
            </a:r>
          </a:p>
          <a:p>
            <a:pPr marR="4622"/>
            <a:endParaRPr lang="en-GB" dirty="0">
              <a:solidFill>
                <a:schemeClr val="accent1"/>
              </a:solidFill>
              <a:latin typeface="Arial"/>
              <a:cs typeface="Arial"/>
            </a:endParaRPr>
          </a:p>
          <a:p>
            <a:pPr marR="4622"/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Our fastest journey times are forecast to be 63-66 minutes between Manchester and York and 41-42 minutes between Manchester and Leeds.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175514" y="4714427"/>
            <a:ext cx="2082012" cy="842078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>
            <a:defPPr>
              <a:defRPr lang="en-US"/>
            </a:defPPr>
            <a:lvl1pPr marR="3081">
              <a:defRPr sz="933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GB" sz="1800" dirty="0"/>
              <a:t>Smoother journeys with trains that run on-time.</a:t>
            </a:r>
            <a:endParaRPr sz="1800" dirty="0"/>
          </a:p>
        </p:txBody>
      </p:sp>
      <p:sp>
        <p:nvSpPr>
          <p:cNvPr id="6" name="object 6"/>
          <p:cNvSpPr txBox="1"/>
          <p:nvPr/>
        </p:nvSpPr>
        <p:spPr>
          <a:xfrm>
            <a:off x="10969849" y="4714427"/>
            <a:ext cx="2374672" cy="2227072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R="4622"/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Station improvements across the Transpennine route, bringing passengers </a:t>
            </a:r>
          </a:p>
          <a:p>
            <a:pPr marR="4622"/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a better travel experience through improved, more accessible stations 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223858" y="4714427"/>
            <a:ext cx="3003482" cy="2781070"/>
          </a:xfrm>
          <a:prstGeom prst="rect">
            <a:avLst/>
          </a:prstGeom>
        </p:spPr>
        <p:txBody>
          <a:bodyPr vert="horz" wrap="square" lIns="0" tIns="10974" rIns="0" bIns="0" rtlCol="0">
            <a:spAutoFit/>
          </a:bodyPr>
          <a:lstStyle/>
          <a:p>
            <a:pPr marR="4622"/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Reducing our carbon footprint and improving air quality.</a:t>
            </a:r>
          </a:p>
          <a:p>
            <a:pPr marR="4622"/>
            <a:endParaRPr lang="en-GB" dirty="0">
              <a:solidFill>
                <a:schemeClr val="accent1"/>
              </a:solidFill>
              <a:latin typeface="Arial"/>
              <a:cs typeface="Arial"/>
            </a:endParaRPr>
          </a:p>
          <a:p>
            <a:pPr marR="4622"/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We’re also developing a proposal to move more goods by rail (up to 15 more freight trains) removing over 1,000 lorries off the road each day. 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217506" y="2278285"/>
            <a:ext cx="3111450" cy="1492492"/>
          </a:xfrm>
          <a:prstGeom prst="rect">
            <a:avLst/>
          </a:prstGeom>
        </p:spPr>
        <p:txBody>
          <a:bodyPr vert="horz" wrap="square" lIns="0" tIns="15018" rIns="0" bIns="0" rtlCol="0">
            <a:spAutoFit/>
          </a:bodyPr>
          <a:lstStyle/>
          <a:p>
            <a:pPr marL="11553" algn="ctr">
              <a:spcBef>
                <a:spcPts val="119"/>
              </a:spcBef>
            </a:pPr>
            <a:r>
              <a:rPr lang="en-GB" sz="3200" b="1" spc="14" dirty="0">
                <a:solidFill>
                  <a:schemeClr val="accent1"/>
                </a:solidFill>
                <a:latin typeface="Arial"/>
                <a:cs typeface="Arial"/>
              </a:rPr>
              <a:t>More trains to choose from and more seats</a:t>
            </a:r>
            <a:endParaRPr sz="32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86689" y="2770727"/>
            <a:ext cx="2103798" cy="1000050"/>
          </a:xfrm>
          <a:prstGeom prst="rect">
            <a:avLst/>
          </a:prstGeom>
        </p:spPr>
        <p:txBody>
          <a:bodyPr vert="horz" wrap="square" lIns="0" tIns="15018" rIns="0" bIns="0" rtlCol="0">
            <a:spAutoFit/>
          </a:bodyPr>
          <a:lstStyle/>
          <a:p>
            <a:pPr marL="11553" algn="ctr">
              <a:spcBef>
                <a:spcPts val="119"/>
              </a:spcBef>
            </a:pPr>
            <a:r>
              <a:rPr lang="en-GB" sz="3200" b="1" spc="14" dirty="0">
                <a:solidFill>
                  <a:schemeClr val="accent1"/>
                </a:solidFill>
                <a:latin typeface="Arial"/>
                <a:cs typeface="Arial"/>
              </a:rPr>
              <a:t>Faster journeys </a:t>
            </a:r>
            <a:endParaRPr sz="32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62584" y="2278285"/>
            <a:ext cx="2103798" cy="1492492"/>
          </a:xfrm>
          <a:prstGeom prst="rect">
            <a:avLst/>
          </a:prstGeom>
        </p:spPr>
        <p:txBody>
          <a:bodyPr vert="horz" wrap="square" lIns="0" tIns="15018" rIns="0" bIns="0" rtlCol="0">
            <a:spAutoFit/>
          </a:bodyPr>
          <a:lstStyle/>
          <a:p>
            <a:pPr marL="11553" algn="ctr">
              <a:spcBef>
                <a:spcPts val="119"/>
              </a:spcBef>
            </a:pPr>
            <a:r>
              <a:rPr lang="en-GB" sz="3200" b="1" spc="14" dirty="0">
                <a:solidFill>
                  <a:schemeClr val="accent1"/>
                </a:solidFill>
                <a:latin typeface="Arial"/>
                <a:cs typeface="Arial"/>
              </a:rPr>
              <a:t>More reliable journeys </a:t>
            </a:r>
            <a:endParaRPr sz="32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67047" y="2770727"/>
            <a:ext cx="1812374" cy="1000050"/>
          </a:xfrm>
          <a:prstGeom prst="rect">
            <a:avLst/>
          </a:prstGeom>
        </p:spPr>
        <p:txBody>
          <a:bodyPr vert="horz" wrap="square" lIns="0" tIns="15018" rIns="0" bIns="0" rtlCol="0">
            <a:spAutoFit/>
          </a:bodyPr>
          <a:lstStyle/>
          <a:p>
            <a:pPr marL="11553" algn="ctr">
              <a:spcBef>
                <a:spcPts val="119"/>
              </a:spcBef>
            </a:pPr>
            <a:r>
              <a:rPr lang="en-GB" sz="3200" b="1" spc="14" dirty="0">
                <a:solidFill>
                  <a:schemeClr val="accent1"/>
                </a:solidFill>
                <a:latin typeface="Arial"/>
                <a:cs typeface="Arial"/>
              </a:rPr>
              <a:t>Better stations </a:t>
            </a:r>
            <a:endParaRPr sz="32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394406" y="2770727"/>
            <a:ext cx="1812375" cy="1000050"/>
          </a:xfrm>
          <a:prstGeom prst="rect">
            <a:avLst/>
          </a:prstGeom>
        </p:spPr>
        <p:txBody>
          <a:bodyPr vert="horz" wrap="square" lIns="0" tIns="15018" rIns="0" bIns="0" rtlCol="0">
            <a:spAutoFit/>
          </a:bodyPr>
          <a:lstStyle/>
          <a:p>
            <a:pPr marL="11553" algn="ctr">
              <a:spcBef>
                <a:spcPts val="119"/>
              </a:spcBef>
            </a:pPr>
            <a:r>
              <a:rPr lang="en-GB" sz="3200" b="1" spc="14" dirty="0">
                <a:solidFill>
                  <a:schemeClr val="accent1"/>
                </a:solidFill>
                <a:latin typeface="Arial"/>
                <a:cs typeface="Arial"/>
              </a:rPr>
              <a:t>Greener travel</a:t>
            </a:r>
            <a:endParaRPr sz="32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6EF90BD-6B69-4A30-80B0-597769598E5E}"/>
              </a:ext>
            </a:extLst>
          </p:cNvPr>
          <p:cNvSpPr/>
          <p:nvPr/>
        </p:nvSpPr>
        <p:spPr>
          <a:xfrm>
            <a:off x="2636968" y="3956402"/>
            <a:ext cx="374904" cy="374904"/>
          </a:xfrm>
          <a:prstGeom prst="ellipse">
            <a:avLst/>
          </a:prstGeom>
          <a:gradFill>
            <a:gsLst>
              <a:gs pos="46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25E9515-F165-4E0F-BCD7-AAF99E742C6D}"/>
              </a:ext>
            </a:extLst>
          </p:cNvPr>
          <p:cNvSpPr/>
          <p:nvPr/>
        </p:nvSpPr>
        <p:spPr>
          <a:xfrm>
            <a:off x="5756724" y="3956402"/>
            <a:ext cx="374904" cy="374904"/>
          </a:xfrm>
          <a:prstGeom prst="ellipse">
            <a:avLst/>
          </a:prstGeom>
          <a:gradFill>
            <a:gsLst>
              <a:gs pos="46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3D6AF91-B931-47A1-88A8-EF5778DC3CB8}"/>
              </a:ext>
            </a:extLst>
          </p:cNvPr>
          <p:cNvSpPr/>
          <p:nvPr/>
        </p:nvSpPr>
        <p:spPr>
          <a:xfrm>
            <a:off x="11996236" y="3956402"/>
            <a:ext cx="374904" cy="374904"/>
          </a:xfrm>
          <a:prstGeom prst="ellipse">
            <a:avLst/>
          </a:prstGeom>
          <a:gradFill>
            <a:gsLst>
              <a:gs pos="46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0AAA0F2-FB36-4AD1-BFF8-EF9E05C7BFB0}"/>
              </a:ext>
            </a:extLst>
          </p:cNvPr>
          <p:cNvSpPr/>
          <p:nvPr/>
        </p:nvSpPr>
        <p:spPr>
          <a:xfrm>
            <a:off x="15115992" y="3956402"/>
            <a:ext cx="374904" cy="374904"/>
          </a:xfrm>
          <a:prstGeom prst="ellipse">
            <a:avLst/>
          </a:prstGeom>
          <a:gradFill>
            <a:gsLst>
              <a:gs pos="46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1CE8EBB-DB43-42EC-9304-3A4CDF67A662}"/>
              </a:ext>
            </a:extLst>
          </p:cNvPr>
          <p:cNvSpPr/>
          <p:nvPr/>
        </p:nvSpPr>
        <p:spPr>
          <a:xfrm>
            <a:off x="8876480" y="3956402"/>
            <a:ext cx="374904" cy="374904"/>
          </a:xfrm>
          <a:prstGeom prst="ellipse">
            <a:avLst/>
          </a:prstGeom>
          <a:gradFill>
            <a:gsLst>
              <a:gs pos="4600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1F8A9-A4CD-F1CE-0EA8-622353DF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90" y="2859666"/>
            <a:ext cx="8769770" cy="1097280"/>
          </a:xfrm>
        </p:spPr>
        <p:txBody>
          <a:bodyPr/>
          <a:lstStyle/>
          <a:p>
            <a:r>
              <a:rPr lang="en-GB" sz="9000"/>
              <a:t>Project Overview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1FF530E-A0BC-408F-FE39-8BB1185C59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7561" y="0"/>
            <a:ext cx="9320439" cy="929227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DCC85E-AAC5-0CAE-14CF-FECE0C851B7A}"/>
              </a:ext>
            </a:extLst>
          </p:cNvPr>
          <p:cNvCxnSpPr/>
          <p:nvPr/>
        </p:nvCxnSpPr>
        <p:spPr>
          <a:xfrm>
            <a:off x="746589" y="5614431"/>
            <a:ext cx="529802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316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87B99A-6A13-46E7-A8D5-A5F4B14D4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816945"/>
            <a:ext cx="14784348" cy="861846"/>
          </a:xfrm>
        </p:spPr>
        <p:txBody>
          <a:bodyPr/>
          <a:lstStyle/>
          <a:p>
            <a:r>
              <a:rPr lang="en-GB"/>
              <a:t>TRU route</a:t>
            </a:r>
            <a:br>
              <a:rPr lang="en-GB"/>
            </a:b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F8629-68BD-4B59-B9FF-D77A8037A237}"/>
              </a:ext>
            </a:extLst>
          </p:cNvPr>
          <p:cNvSpPr txBox="1"/>
          <p:nvPr/>
        </p:nvSpPr>
        <p:spPr>
          <a:xfrm>
            <a:off x="15744468" y="4013300"/>
            <a:ext cx="1993140" cy="1123511"/>
          </a:xfrm>
          <a:prstGeom prst="rect">
            <a:avLst/>
          </a:prstGeom>
          <a:noFill/>
        </p:spPr>
        <p:txBody>
          <a:bodyPr wrap="square" lIns="131814" tIns="68579" rIns="131814" bIns="68579" rtlCol="0">
            <a:spAutoFit/>
          </a:bodyPr>
          <a:lstStyle/>
          <a:p>
            <a:pPr algn="ctr" defTabSz="1312193">
              <a:defRPr/>
            </a:pPr>
            <a:r>
              <a:rPr lang="en-GB" sz="4601" b="1">
                <a:ln w="0"/>
                <a:solidFill>
                  <a:srgbClr val="00266F"/>
                </a:solidFill>
                <a:latin typeface="Arial"/>
              </a:rPr>
              <a:t>29</a:t>
            </a:r>
          </a:p>
          <a:p>
            <a:pPr algn="ctr" defTabSz="1312193">
              <a:defRPr/>
            </a:pPr>
            <a:r>
              <a:rPr lang="en-GB" b="1">
                <a:ln w="0"/>
                <a:solidFill>
                  <a:srgbClr val="00266F"/>
                </a:solidFill>
                <a:latin typeface="Arial"/>
              </a:rPr>
              <a:t>Level crossings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7C2C7-DD81-42DD-9229-64252446E4A8}"/>
              </a:ext>
            </a:extLst>
          </p:cNvPr>
          <p:cNvSpPr txBox="1"/>
          <p:nvPr/>
        </p:nvSpPr>
        <p:spPr>
          <a:xfrm>
            <a:off x="15844118" y="7343339"/>
            <a:ext cx="1793841" cy="1400510"/>
          </a:xfrm>
          <a:prstGeom prst="rect">
            <a:avLst/>
          </a:prstGeom>
          <a:noFill/>
        </p:spPr>
        <p:txBody>
          <a:bodyPr wrap="square" lIns="131814" tIns="68579" rIns="131814" bIns="68579" rtlCol="0">
            <a:spAutoFit/>
          </a:bodyPr>
          <a:lstStyle/>
          <a:p>
            <a:pPr algn="ctr" defTabSz="1312193">
              <a:defRPr/>
            </a:pPr>
            <a:r>
              <a:rPr lang="en-GB" sz="4601" b="1">
                <a:ln w="0"/>
                <a:solidFill>
                  <a:srgbClr val="00266F"/>
                </a:solidFill>
                <a:latin typeface="Arial"/>
              </a:rPr>
              <a:t>3</a:t>
            </a:r>
          </a:p>
          <a:p>
            <a:pPr algn="ctr" defTabSz="1312193">
              <a:defRPr/>
            </a:pPr>
            <a:r>
              <a:rPr lang="en-GB" b="1">
                <a:ln w="0"/>
                <a:solidFill>
                  <a:srgbClr val="00266F"/>
                </a:solidFill>
                <a:latin typeface="Arial"/>
              </a:rPr>
              <a:t>Miles of viaducts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6A9F2-B32E-43ED-9860-9109435152F1}"/>
              </a:ext>
            </a:extLst>
          </p:cNvPr>
          <p:cNvSpPr txBox="1"/>
          <p:nvPr/>
        </p:nvSpPr>
        <p:spPr>
          <a:xfrm>
            <a:off x="15844118" y="2447588"/>
            <a:ext cx="1793841" cy="1123511"/>
          </a:xfrm>
          <a:prstGeom prst="rect">
            <a:avLst/>
          </a:prstGeom>
          <a:noFill/>
        </p:spPr>
        <p:txBody>
          <a:bodyPr wrap="square" lIns="131814" tIns="68579" rIns="131814" bIns="68579" rtlCol="0">
            <a:spAutoFit/>
          </a:bodyPr>
          <a:lstStyle/>
          <a:p>
            <a:pPr algn="ctr" defTabSz="1312193">
              <a:defRPr/>
            </a:pPr>
            <a:r>
              <a:rPr lang="en-GB" sz="4601" b="1">
                <a:ln w="0"/>
                <a:solidFill>
                  <a:srgbClr val="00266F"/>
                </a:solidFill>
                <a:latin typeface="Arial"/>
              </a:rPr>
              <a:t>23</a:t>
            </a:r>
          </a:p>
          <a:p>
            <a:pPr algn="ctr" defTabSz="1312193">
              <a:defRPr/>
            </a:pPr>
            <a:r>
              <a:rPr lang="en-GB" b="1">
                <a:ln w="0"/>
                <a:solidFill>
                  <a:srgbClr val="00266F"/>
                </a:solidFill>
                <a:latin typeface="Arial"/>
              </a:rPr>
              <a:t>Stations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951CA7-90CE-4FBE-9E12-FF4ABED6CE53}"/>
              </a:ext>
            </a:extLst>
          </p:cNvPr>
          <p:cNvSpPr txBox="1"/>
          <p:nvPr/>
        </p:nvSpPr>
        <p:spPr>
          <a:xfrm>
            <a:off x="15844118" y="5605139"/>
            <a:ext cx="1793843" cy="1400510"/>
          </a:xfrm>
          <a:prstGeom prst="rect">
            <a:avLst/>
          </a:prstGeom>
          <a:noFill/>
        </p:spPr>
        <p:txBody>
          <a:bodyPr wrap="square" lIns="131814" tIns="68579" rIns="131814" bIns="68579" rtlCol="0">
            <a:spAutoFit/>
          </a:bodyPr>
          <a:lstStyle/>
          <a:p>
            <a:pPr algn="ctr" defTabSz="1312193">
              <a:defRPr/>
            </a:pPr>
            <a:r>
              <a:rPr lang="en-GB" sz="4601" b="1">
                <a:ln w="0"/>
                <a:solidFill>
                  <a:srgbClr val="00266F"/>
                </a:solidFill>
                <a:latin typeface="Arial"/>
              </a:rPr>
              <a:t>6</a:t>
            </a:r>
          </a:p>
          <a:p>
            <a:pPr algn="ctr" defTabSz="1312193">
              <a:defRPr/>
            </a:pPr>
            <a:r>
              <a:rPr lang="en-GB" b="1">
                <a:ln w="0"/>
                <a:solidFill>
                  <a:srgbClr val="00266F"/>
                </a:solidFill>
                <a:latin typeface="Arial"/>
              </a:rPr>
              <a:t>Miles of tunnels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59F6CC-312C-4137-AAB5-7A1353993C77}"/>
              </a:ext>
            </a:extLst>
          </p:cNvPr>
          <p:cNvSpPr txBox="1"/>
          <p:nvPr/>
        </p:nvSpPr>
        <p:spPr>
          <a:xfrm>
            <a:off x="15844118" y="720562"/>
            <a:ext cx="1793841" cy="1154160"/>
          </a:xfrm>
          <a:prstGeom prst="rect">
            <a:avLst/>
          </a:prstGeom>
          <a:noFill/>
        </p:spPr>
        <p:txBody>
          <a:bodyPr wrap="square" lIns="131814" tIns="68579" rIns="131814" bIns="68579" rtlCol="0">
            <a:spAutoFit/>
          </a:bodyPr>
          <a:lstStyle/>
          <a:p>
            <a:pPr algn="ctr" defTabSz="1312193">
              <a:defRPr/>
            </a:pPr>
            <a:r>
              <a:rPr lang="en-GB" sz="4800" b="1">
                <a:ln w="0"/>
                <a:solidFill>
                  <a:srgbClr val="0026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  <a:p>
            <a:pPr algn="ctr" defTabSz="1312193">
              <a:defRPr/>
            </a:pPr>
            <a:r>
              <a:rPr lang="en-GB" b="1">
                <a:ln w="0"/>
                <a:solidFill>
                  <a:srgbClr val="00266F"/>
                </a:solidFill>
                <a:latin typeface="Arial"/>
              </a:rPr>
              <a:t>Miles of track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AE706-1234-448C-A8D7-050B159A5731}"/>
              </a:ext>
            </a:extLst>
          </p:cNvPr>
          <p:cNvSpPr txBox="1"/>
          <p:nvPr/>
        </p:nvSpPr>
        <p:spPr>
          <a:xfrm>
            <a:off x="5109884" y="720562"/>
            <a:ext cx="5933913" cy="9375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defTabSz="1371600"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2057400">
              <a:defRPr/>
            </a:pPr>
            <a:r>
              <a:rPr lang="en-GB" sz="2400" u="sng">
                <a:solidFill>
                  <a:srgbClr val="00266F"/>
                </a:solidFill>
                <a:latin typeface="Arial"/>
              </a:rPr>
              <a:t>Transpennine Route </a:t>
            </a:r>
            <a:r>
              <a:rPr lang="en-GB" sz="2400" u="sng">
                <a:solidFill>
                  <a:srgbClr val="192E77"/>
                </a:solidFill>
                <a:latin typeface="Arial"/>
              </a:rPr>
              <a:t>Upgrade</a:t>
            </a:r>
            <a:r>
              <a:rPr lang="en-GB" sz="2400" u="sng">
                <a:solidFill>
                  <a:srgbClr val="00266F"/>
                </a:solidFill>
                <a:latin typeface="Arial"/>
              </a:rPr>
              <a:t> </a:t>
            </a:r>
          </a:p>
          <a:p>
            <a:pPr algn="ctr" defTabSz="2057400">
              <a:defRPr/>
            </a:pPr>
            <a:r>
              <a:rPr lang="en-GB" sz="2400" u="sng">
                <a:solidFill>
                  <a:srgbClr val="00266F"/>
                </a:solidFill>
                <a:latin typeface="Arial"/>
              </a:rPr>
              <a:t>Project Areas</a:t>
            </a:r>
          </a:p>
        </p:txBody>
      </p:sp>
      <p:pic>
        <p:nvPicPr>
          <p:cNvPr id="9" name="Picture 8" descr="A map of a train&#10;&#10;Description automatically generated">
            <a:extLst>
              <a:ext uri="{FF2B5EF4-FFF2-40B4-BE49-F238E27FC236}">
                <a16:creationId xmlns:a16="http://schemas.microsoft.com/office/drawing/2014/main" id="{0EA3A6B9-5F34-AE51-D6B2-2ABBC3569D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93" y="332837"/>
            <a:ext cx="14860703" cy="816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95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4589" y="621035"/>
            <a:ext cx="16367126" cy="579860"/>
          </a:xfrm>
        </p:spPr>
        <p:txBody>
          <a:bodyPr vert="horz" wrap="square" lIns="0" tIns="53138" rIns="0" bIns="0" rtlCol="0" anchor="t">
            <a:spAutoFit/>
          </a:bodyPr>
          <a:lstStyle/>
          <a:p>
            <a:r>
              <a:rPr lang="en-US" dirty="0"/>
              <a:t>TRU in numbers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3CC80A-C5DE-4C94-AE28-FBFF3387B9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22776" y="6635043"/>
            <a:ext cx="4008348" cy="21949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62ACE8-6C82-4E15-908D-3469A54510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6253" y="1728505"/>
            <a:ext cx="3995495" cy="21949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3FEBF9-844E-4F93-87F7-337E9B4E9E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0661" y="1725775"/>
            <a:ext cx="4000461" cy="21976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18559C-F1BC-4DB3-88E9-4A38AAE744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8996" y="4109944"/>
            <a:ext cx="3995495" cy="21949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D243B5-CE20-4E24-8A0B-C7548C0D72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879" y="6635043"/>
            <a:ext cx="3995495" cy="2194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B3AD9F-DE94-49E4-BF09-FB1F12B05B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524" y="4181774"/>
            <a:ext cx="4151346" cy="21949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14A6ED-191B-4950-B857-BD9C0F5E51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0401" y="6635043"/>
            <a:ext cx="4151346" cy="2194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ABF66A-DC27-4CFF-B74D-1E2D0297CC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991" y="1728505"/>
            <a:ext cx="4151348" cy="219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61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0439" y="817564"/>
            <a:ext cx="16367126" cy="579860"/>
          </a:xfrm>
        </p:spPr>
        <p:txBody>
          <a:bodyPr vert="horz" wrap="square" lIns="0" tIns="53138" rIns="0" bIns="0" rtlCol="0" anchor="t">
            <a:spAutoFit/>
          </a:bodyPr>
          <a:lstStyle/>
          <a:p>
            <a:r>
              <a:rPr lang="en-US" dirty="0"/>
              <a:t>TRU being more sustainable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4F3D57-5979-4EA7-BBA3-5DFE918B17C6}"/>
              </a:ext>
            </a:extLst>
          </p:cNvPr>
          <p:cNvSpPr/>
          <p:nvPr/>
        </p:nvSpPr>
        <p:spPr>
          <a:xfrm>
            <a:off x="1443038" y="4767035"/>
            <a:ext cx="7203007" cy="36638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/>
                </a:solidFill>
              </a:rPr>
              <a:t>Carbon reduction during design and construction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/>
                </a:solidFill>
              </a:rPr>
              <a:t>Weather resilience and climate change risk assessments used to inform design and construction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D688F4-9065-4098-A821-D0C368789014}"/>
              </a:ext>
            </a:extLst>
          </p:cNvPr>
          <p:cNvSpPr/>
          <p:nvPr/>
        </p:nvSpPr>
        <p:spPr>
          <a:xfrm>
            <a:off x="2971800" y="1856099"/>
            <a:ext cx="4720281" cy="328740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Carbon and climate change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422882-BB10-4282-AE68-B428E5697E54}"/>
              </a:ext>
            </a:extLst>
          </p:cNvPr>
          <p:cNvSpPr/>
          <p:nvPr/>
        </p:nvSpPr>
        <p:spPr>
          <a:xfrm>
            <a:off x="9327004" y="4767035"/>
            <a:ext cx="7517958" cy="36638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/>
                </a:solidFill>
              </a:rPr>
              <a:t>10% biodiversity net gain, replacing and enhancing habitats and ecological features that we impact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/>
                </a:solidFill>
              </a:rPr>
              <a:t>Zero waste to landfill with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/>
                </a:solidFill>
              </a:rPr>
              <a:t>90% reuse and recycling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/>
                </a:solidFill>
              </a:rPr>
              <a:t>100% sustainably sourced timber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58CAC6-93AA-4D4B-B538-AF9626EBDA92}"/>
              </a:ext>
            </a:extLst>
          </p:cNvPr>
          <p:cNvSpPr/>
          <p:nvPr/>
        </p:nvSpPr>
        <p:spPr>
          <a:xfrm>
            <a:off x="10280008" y="1856099"/>
            <a:ext cx="4879030" cy="328740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Biodiversity and environmental impact  </a:t>
            </a:r>
          </a:p>
        </p:txBody>
      </p:sp>
    </p:spTree>
    <p:extLst>
      <p:ext uri="{BB962C8B-B14F-4D97-AF65-F5344CB8AC3E}">
        <p14:creationId xmlns:p14="http://schemas.microsoft.com/office/powerpoint/2010/main" val="2828858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32D37B-BF04-536E-AE87-BAF1DBFFC2C7}"/>
              </a:ext>
            </a:extLst>
          </p:cNvPr>
          <p:cNvSpPr/>
          <p:nvPr/>
        </p:nvSpPr>
        <p:spPr>
          <a:xfrm>
            <a:off x="7474898" y="4509530"/>
            <a:ext cx="1151696" cy="961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0120" y="816946"/>
            <a:ext cx="16367760" cy="540200"/>
          </a:xfrm>
        </p:spPr>
        <p:txBody>
          <a:bodyPr vert="horz" wrap="square" lIns="0" tIns="13862" rIns="0" bIns="0" rtlCol="0" anchor="t">
            <a:spAutoFit/>
          </a:bodyPr>
          <a:lstStyle/>
          <a:p>
            <a:r>
              <a:rPr lang="en-US"/>
              <a:t>Programme Timeline</a:t>
            </a:r>
          </a:p>
        </p:txBody>
      </p:sp>
      <p:sp>
        <p:nvSpPr>
          <p:cNvPr id="9" name="object 9"/>
          <p:cNvSpPr/>
          <p:nvPr/>
        </p:nvSpPr>
        <p:spPr>
          <a:xfrm>
            <a:off x="960119" y="4498694"/>
            <a:ext cx="16356614" cy="972000"/>
          </a:xfrm>
          <a:custGeom>
            <a:avLst/>
            <a:gdLst/>
            <a:ahLst/>
            <a:cxnLst/>
            <a:rect l="l" t="t" r="r" b="b"/>
            <a:pathLst>
              <a:path w="18039080" h="812800">
                <a:moveTo>
                  <a:pt x="2564955" y="0"/>
                </a:moveTo>
                <a:lnTo>
                  <a:pt x="178701" y="0"/>
                </a:lnTo>
                <a:lnTo>
                  <a:pt x="131191" y="6375"/>
                </a:lnTo>
                <a:lnTo>
                  <a:pt x="88506" y="24396"/>
                </a:lnTo>
                <a:lnTo>
                  <a:pt x="52336" y="52336"/>
                </a:lnTo>
                <a:lnTo>
                  <a:pt x="24396" y="88506"/>
                </a:lnTo>
                <a:lnTo>
                  <a:pt x="6375" y="131191"/>
                </a:lnTo>
                <a:lnTo>
                  <a:pt x="0" y="178701"/>
                </a:lnTo>
                <a:lnTo>
                  <a:pt x="0" y="633755"/>
                </a:lnTo>
                <a:lnTo>
                  <a:pt x="6375" y="681266"/>
                </a:lnTo>
                <a:lnTo>
                  <a:pt x="24396" y="723950"/>
                </a:lnTo>
                <a:lnTo>
                  <a:pt x="52336" y="760120"/>
                </a:lnTo>
                <a:lnTo>
                  <a:pt x="88506" y="788060"/>
                </a:lnTo>
                <a:lnTo>
                  <a:pt x="131191" y="806081"/>
                </a:lnTo>
                <a:lnTo>
                  <a:pt x="178701" y="812469"/>
                </a:lnTo>
                <a:lnTo>
                  <a:pt x="2564955" y="812469"/>
                </a:lnTo>
                <a:lnTo>
                  <a:pt x="2564955" y="0"/>
                </a:lnTo>
                <a:close/>
              </a:path>
              <a:path w="18039080" h="812800">
                <a:moveTo>
                  <a:pt x="5143932" y="0"/>
                </a:moveTo>
                <a:lnTo>
                  <a:pt x="2578976" y="0"/>
                </a:lnTo>
                <a:lnTo>
                  <a:pt x="2578976" y="812469"/>
                </a:lnTo>
                <a:lnTo>
                  <a:pt x="5143932" y="812469"/>
                </a:lnTo>
                <a:lnTo>
                  <a:pt x="5143932" y="0"/>
                </a:lnTo>
                <a:close/>
              </a:path>
              <a:path w="18039080" h="812800">
                <a:moveTo>
                  <a:pt x="7722908" y="0"/>
                </a:moveTo>
                <a:lnTo>
                  <a:pt x="5157940" y="0"/>
                </a:lnTo>
                <a:lnTo>
                  <a:pt x="5157940" y="812469"/>
                </a:lnTo>
                <a:lnTo>
                  <a:pt x="7722908" y="812469"/>
                </a:lnTo>
                <a:lnTo>
                  <a:pt x="7722908" y="0"/>
                </a:lnTo>
                <a:close/>
              </a:path>
              <a:path w="18039080" h="812800">
                <a:moveTo>
                  <a:pt x="10301897" y="0"/>
                </a:moveTo>
                <a:lnTo>
                  <a:pt x="7736929" y="0"/>
                </a:lnTo>
                <a:lnTo>
                  <a:pt x="7736929" y="812469"/>
                </a:lnTo>
                <a:lnTo>
                  <a:pt x="10301897" y="812469"/>
                </a:lnTo>
                <a:lnTo>
                  <a:pt x="10301897" y="0"/>
                </a:lnTo>
                <a:close/>
              </a:path>
              <a:path w="18039080" h="812800">
                <a:moveTo>
                  <a:pt x="12880874" y="0"/>
                </a:moveTo>
                <a:lnTo>
                  <a:pt x="10315918" y="0"/>
                </a:lnTo>
                <a:lnTo>
                  <a:pt x="10315918" y="812469"/>
                </a:lnTo>
                <a:lnTo>
                  <a:pt x="12880874" y="812469"/>
                </a:lnTo>
                <a:lnTo>
                  <a:pt x="12880874" y="0"/>
                </a:lnTo>
                <a:close/>
              </a:path>
              <a:path w="18039080" h="812800">
                <a:moveTo>
                  <a:pt x="15459850" y="0"/>
                </a:moveTo>
                <a:lnTo>
                  <a:pt x="12894894" y="0"/>
                </a:lnTo>
                <a:lnTo>
                  <a:pt x="12894894" y="812469"/>
                </a:lnTo>
                <a:lnTo>
                  <a:pt x="15459850" y="812469"/>
                </a:lnTo>
                <a:lnTo>
                  <a:pt x="15459850" y="0"/>
                </a:lnTo>
                <a:close/>
              </a:path>
              <a:path w="18039080" h="812800">
                <a:moveTo>
                  <a:pt x="18038801" y="178701"/>
                </a:moveTo>
                <a:lnTo>
                  <a:pt x="18032413" y="131191"/>
                </a:lnTo>
                <a:lnTo>
                  <a:pt x="18014404" y="88506"/>
                </a:lnTo>
                <a:lnTo>
                  <a:pt x="17986452" y="52336"/>
                </a:lnTo>
                <a:lnTo>
                  <a:pt x="17950282" y="24396"/>
                </a:lnTo>
                <a:lnTo>
                  <a:pt x="17907597" y="6375"/>
                </a:lnTo>
                <a:lnTo>
                  <a:pt x="17860087" y="0"/>
                </a:lnTo>
                <a:lnTo>
                  <a:pt x="15473833" y="0"/>
                </a:lnTo>
                <a:lnTo>
                  <a:pt x="15473833" y="812469"/>
                </a:lnTo>
                <a:lnTo>
                  <a:pt x="17860087" y="812469"/>
                </a:lnTo>
                <a:lnTo>
                  <a:pt x="17907597" y="806081"/>
                </a:lnTo>
                <a:lnTo>
                  <a:pt x="17950282" y="788060"/>
                </a:lnTo>
                <a:lnTo>
                  <a:pt x="17986452" y="760120"/>
                </a:lnTo>
                <a:lnTo>
                  <a:pt x="18014404" y="723950"/>
                </a:lnTo>
                <a:lnTo>
                  <a:pt x="18032413" y="681266"/>
                </a:lnTo>
                <a:lnTo>
                  <a:pt x="18038801" y="633755"/>
                </a:lnTo>
                <a:lnTo>
                  <a:pt x="18038801" y="17870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11" name="object 11"/>
          <p:cNvSpPr txBox="1"/>
          <p:nvPr/>
        </p:nvSpPr>
        <p:spPr>
          <a:xfrm>
            <a:off x="3690339" y="4563070"/>
            <a:ext cx="1508432" cy="843246"/>
          </a:xfrm>
          <a:prstGeom prst="rect">
            <a:avLst/>
          </a:prstGeom>
        </p:spPr>
        <p:txBody>
          <a:bodyPr vert="horz" wrap="square" lIns="0" tIns="12131" rIns="0" bIns="0" rtlCol="0">
            <a:sp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Arial"/>
                <a:cs typeface="Arial"/>
              </a:rPr>
              <a:t>Business Case Updates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33048" y="4701570"/>
            <a:ext cx="3235394" cy="566247"/>
          </a:xfrm>
          <a:prstGeom prst="rect">
            <a:avLst/>
          </a:prstGeom>
        </p:spPr>
        <p:txBody>
          <a:bodyPr vert="horz" wrap="square" lIns="0" tIns="12131" rIns="0" bIns="0" rtlCol="0">
            <a:sp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Arial"/>
                <a:cs typeface="Arial"/>
              </a:rPr>
              <a:t>Completion of W3, W4, W5, E234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53862" y="4815813"/>
            <a:ext cx="689168" cy="289248"/>
          </a:xfrm>
          <a:prstGeom prst="rect">
            <a:avLst/>
          </a:prstGeom>
        </p:spPr>
        <p:txBody>
          <a:bodyPr vert="horz" wrap="square" lIns="0" tIns="12131" rIns="0" bIns="0" rtlCol="0">
            <a:spAutoFit/>
          </a:bodyPr>
          <a:lstStyle/>
          <a:p>
            <a:r>
              <a:rPr lang="en-GB" b="1">
                <a:solidFill>
                  <a:srgbClr val="FFFFFF"/>
                </a:solidFill>
                <a:latin typeface="Arial"/>
                <a:cs typeface="Arial"/>
              </a:rPr>
              <a:t>ETCS</a:t>
            </a:r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01578" y="4548902"/>
            <a:ext cx="2085854" cy="566247"/>
          </a:xfrm>
          <a:prstGeom prst="rect">
            <a:avLst/>
          </a:prstGeom>
        </p:spPr>
        <p:txBody>
          <a:bodyPr vert="horz" wrap="square" lIns="0" tIns="12131" rIns="0" bIns="0" rtlCol="0">
            <a:sp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Arial"/>
                <a:cs typeface="Arial"/>
              </a:rPr>
              <a:t>Completion of core TRU Programme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419072" y="4715486"/>
            <a:ext cx="1605059" cy="566247"/>
          </a:xfrm>
          <a:prstGeom prst="rect">
            <a:avLst/>
          </a:prstGeom>
        </p:spPr>
        <p:txBody>
          <a:bodyPr vert="horz" wrap="square" lIns="0" tIns="12131" rIns="0" bIns="0" rtlCol="0">
            <a:sp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Arial"/>
                <a:cs typeface="Arial"/>
              </a:rPr>
              <a:t>TRU benefits fully realised</a:t>
            </a:r>
            <a:endParaRPr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55265" y="2631845"/>
            <a:ext cx="234341" cy="2343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0" name="object 20"/>
          <p:cNvSpPr/>
          <p:nvPr/>
        </p:nvSpPr>
        <p:spPr>
          <a:xfrm>
            <a:off x="2172401" y="2866440"/>
            <a:ext cx="0" cy="1620000"/>
          </a:xfrm>
          <a:custGeom>
            <a:avLst/>
            <a:gdLst/>
            <a:ahLst/>
            <a:cxnLst/>
            <a:rect l="l" t="t" r="r" b="b"/>
            <a:pathLst>
              <a:path h="1297304">
                <a:moveTo>
                  <a:pt x="0" y="0"/>
                </a:moveTo>
                <a:lnTo>
                  <a:pt x="0" y="1297269"/>
                </a:lnTo>
              </a:path>
            </a:pathLst>
          </a:custGeom>
          <a:ln w="12700">
            <a:solidFill>
              <a:schemeClr val="accent3"/>
            </a:solidFill>
            <a:prstDash val="lgDash"/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8" name="object 28"/>
          <p:cNvSpPr txBox="1"/>
          <p:nvPr/>
        </p:nvSpPr>
        <p:spPr>
          <a:xfrm>
            <a:off x="2440892" y="2364137"/>
            <a:ext cx="2461650" cy="772246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R="4622"/>
            <a:r>
              <a:rPr lang="en-GB" sz="1650">
                <a:solidFill>
                  <a:schemeClr val="tx2"/>
                </a:solidFill>
                <a:latin typeface="Arial"/>
                <a:cs typeface="Arial"/>
              </a:rPr>
              <a:t>Projects in delivery, Programme working towards PBC2</a:t>
            </a:r>
            <a:endParaRPr sz="165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53" name="object 29">
            <a:extLst>
              <a:ext uri="{FF2B5EF4-FFF2-40B4-BE49-F238E27FC236}">
                <a16:creationId xmlns:a16="http://schemas.microsoft.com/office/drawing/2014/main" id="{E1BA405C-A391-452C-A539-64EA5109E31C}"/>
              </a:ext>
            </a:extLst>
          </p:cNvPr>
          <p:cNvSpPr txBox="1"/>
          <p:nvPr/>
        </p:nvSpPr>
        <p:spPr>
          <a:xfrm>
            <a:off x="2568679" y="3567263"/>
            <a:ext cx="1526753" cy="570329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262626"/>
                </a:solidFill>
                <a:latin typeface="Arial"/>
                <a:cs typeface="Arial"/>
              </a:rPr>
              <a:t>Key Output 1 completion</a:t>
            </a:r>
            <a:endParaRPr dirty="0">
              <a:latin typeface="Arial"/>
              <a:cs typeface="Arial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EF9E9FA8-0C4A-450F-84A5-F22D59028583}"/>
              </a:ext>
            </a:extLst>
          </p:cNvPr>
          <p:cNvSpPr/>
          <p:nvPr/>
        </p:nvSpPr>
        <p:spPr>
          <a:xfrm flipV="1">
            <a:off x="3182426" y="4239299"/>
            <a:ext cx="274320" cy="26517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29">
            <a:extLst>
              <a:ext uri="{FF2B5EF4-FFF2-40B4-BE49-F238E27FC236}">
                <a16:creationId xmlns:a16="http://schemas.microsoft.com/office/drawing/2014/main" id="{E0D0A4EB-542E-050F-7871-113BBAA31D50}"/>
              </a:ext>
            </a:extLst>
          </p:cNvPr>
          <p:cNvSpPr txBox="1"/>
          <p:nvPr/>
        </p:nvSpPr>
        <p:spPr>
          <a:xfrm>
            <a:off x="4886789" y="3296046"/>
            <a:ext cx="1508426" cy="847328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262626"/>
                </a:solidFill>
                <a:latin typeface="Arial"/>
                <a:cs typeface="Arial"/>
              </a:rPr>
              <a:t>Planned Key Output 2 completion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F2E49E4-EA25-F740-CE79-1BF2EB397C49}"/>
              </a:ext>
            </a:extLst>
          </p:cNvPr>
          <p:cNvSpPr/>
          <p:nvPr/>
        </p:nvSpPr>
        <p:spPr>
          <a:xfrm flipV="1">
            <a:off x="5491373" y="4230643"/>
            <a:ext cx="274320" cy="26517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BA5ADF60-0626-19CB-AE24-C2227A1E1F98}"/>
              </a:ext>
            </a:extLst>
          </p:cNvPr>
          <p:cNvSpPr/>
          <p:nvPr/>
        </p:nvSpPr>
        <p:spPr>
          <a:xfrm>
            <a:off x="971267" y="6056175"/>
            <a:ext cx="4794630" cy="1080000"/>
          </a:xfrm>
          <a:prstGeom prst="rightArrow">
            <a:avLst/>
          </a:prstGeom>
          <a:solidFill>
            <a:srgbClr val="00F0A2"/>
          </a:solidFill>
          <a:ln>
            <a:solidFill>
              <a:srgbClr val="00F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075FD301-BE03-5F34-0768-DFBBC4F7AB05}"/>
              </a:ext>
            </a:extLst>
          </p:cNvPr>
          <p:cNvSpPr/>
          <p:nvPr/>
        </p:nvSpPr>
        <p:spPr>
          <a:xfrm>
            <a:off x="5926298" y="6091008"/>
            <a:ext cx="4333877" cy="1080000"/>
          </a:xfrm>
          <a:prstGeom prst="rightArrow">
            <a:avLst/>
          </a:prstGeom>
          <a:solidFill>
            <a:srgbClr val="00F0A2"/>
          </a:solidFill>
          <a:ln>
            <a:solidFill>
              <a:srgbClr val="00F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E668AA64-871B-40ED-EAA0-6ABFEE8FADEA}"/>
              </a:ext>
            </a:extLst>
          </p:cNvPr>
          <p:cNvSpPr/>
          <p:nvPr/>
        </p:nvSpPr>
        <p:spPr>
          <a:xfrm>
            <a:off x="10420576" y="6091008"/>
            <a:ext cx="4599839" cy="1080000"/>
          </a:xfrm>
          <a:prstGeom prst="rightArrow">
            <a:avLst/>
          </a:prstGeom>
          <a:solidFill>
            <a:srgbClr val="00F0A2"/>
          </a:solidFill>
          <a:ln>
            <a:solidFill>
              <a:srgbClr val="00F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39" name="object 39"/>
          <p:cNvSpPr txBox="1"/>
          <p:nvPr/>
        </p:nvSpPr>
        <p:spPr>
          <a:xfrm>
            <a:off x="957180" y="6440763"/>
            <a:ext cx="4686609" cy="310827"/>
          </a:xfrm>
          <a:prstGeom prst="rect">
            <a:avLst/>
          </a:prstGeom>
        </p:spPr>
        <p:txBody>
          <a:bodyPr vert="horz" wrap="square" lIns="0" tIns="33501" rIns="0" bIns="0" rtlCol="0" anchor="ctr">
            <a:spAutoFit/>
          </a:bodyPr>
          <a:lstStyle/>
          <a:p>
            <a:pPr algn="ctr"/>
            <a:r>
              <a:rPr lang="en-GB" b="1">
                <a:solidFill>
                  <a:schemeClr val="tx2"/>
                </a:solidFill>
                <a:latin typeface="Arial"/>
                <a:cs typeface="Arial"/>
              </a:rPr>
              <a:t>Early 2020s</a:t>
            </a:r>
            <a:endParaRPr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58B5505B-0F7A-4D0E-A34A-49BB19E203B0}"/>
              </a:ext>
            </a:extLst>
          </p:cNvPr>
          <p:cNvSpPr/>
          <p:nvPr/>
        </p:nvSpPr>
        <p:spPr>
          <a:xfrm>
            <a:off x="15142762" y="6091008"/>
            <a:ext cx="2185115" cy="1080000"/>
          </a:xfrm>
          <a:prstGeom prst="rightArrow">
            <a:avLst/>
          </a:prstGeom>
          <a:solidFill>
            <a:srgbClr val="00F0A2"/>
          </a:solidFill>
          <a:ln>
            <a:solidFill>
              <a:srgbClr val="00F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41" name="object 41"/>
          <p:cNvSpPr txBox="1"/>
          <p:nvPr/>
        </p:nvSpPr>
        <p:spPr>
          <a:xfrm>
            <a:off x="5888245" y="6440763"/>
            <a:ext cx="4333877" cy="310827"/>
          </a:xfrm>
          <a:prstGeom prst="rect">
            <a:avLst/>
          </a:prstGeom>
        </p:spPr>
        <p:txBody>
          <a:bodyPr vert="horz" wrap="square" lIns="0" tIns="33501" rIns="0" bIns="0" rtlCol="0" anchor="ctr">
            <a:spAutoFit/>
          </a:bodyPr>
          <a:lstStyle/>
          <a:p>
            <a:pPr algn="ctr"/>
            <a:r>
              <a:rPr lang="en-GB" b="1">
                <a:solidFill>
                  <a:schemeClr val="tx2"/>
                </a:solidFill>
                <a:latin typeface="Arial"/>
                <a:cs typeface="Arial"/>
              </a:rPr>
              <a:t>Late 2020s</a:t>
            </a:r>
            <a:endParaRPr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object 41">
            <a:extLst>
              <a:ext uri="{FF2B5EF4-FFF2-40B4-BE49-F238E27FC236}">
                <a16:creationId xmlns:a16="http://schemas.microsoft.com/office/drawing/2014/main" id="{232A34E9-05D9-66E8-805D-B209185984DA}"/>
              </a:ext>
            </a:extLst>
          </p:cNvPr>
          <p:cNvSpPr txBox="1"/>
          <p:nvPr/>
        </p:nvSpPr>
        <p:spPr>
          <a:xfrm>
            <a:off x="10603762" y="6451392"/>
            <a:ext cx="4333877" cy="310827"/>
          </a:xfrm>
          <a:prstGeom prst="rect">
            <a:avLst/>
          </a:prstGeom>
        </p:spPr>
        <p:txBody>
          <a:bodyPr vert="horz" wrap="square" lIns="0" tIns="33501" rIns="0" bIns="0" rtlCol="0" anchor="ctr">
            <a:spAutoFit/>
          </a:bodyPr>
          <a:lstStyle/>
          <a:p>
            <a:pPr algn="ctr"/>
            <a:r>
              <a:rPr lang="en-GB" b="1">
                <a:solidFill>
                  <a:schemeClr val="tx2"/>
                </a:solidFill>
                <a:latin typeface="Arial"/>
                <a:cs typeface="Arial"/>
              </a:rPr>
              <a:t>Early 2030s</a:t>
            </a:r>
            <a:endParaRPr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9" name="object 41">
            <a:extLst>
              <a:ext uri="{FF2B5EF4-FFF2-40B4-BE49-F238E27FC236}">
                <a16:creationId xmlns:a16="http://schemas.microsoft.com/office/drawing/2014/main" id="{33150275-21A6-BACF-1C8B-8FDB27A4FFB3}"/>
              </a:ext>
            </a:extLst>
          </p:cNvPr>
          <p:cNvSpPr txBox="1"/>
          <p:nvPr/>
        </p:nvSpPr>
        <p:spPr>
          <a:xfrm>
            <a:off x="15180812" y="6312893"/>
            <a:ext cx="1956128" cy="587826"/>
          </a:xfrm>
          <a:prstGeom prst="rect">
            <a:avLst/>
          </a:prstGeom>
        </p:spPr>
        <p:txBody>
          <a:bodyPr vert="horz" wrap="square" lIns="0" tIns="33501" rIns="0" bIns="0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Arial"/>
                <a:cs typeface="Arial"/>
              </a:rPr>
              <a:t>Late 2030s/early 2040s</a:t>
            </a:r>
            <a:endParaRPr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0" name="object 29">
            <a:extLst>
              <a:ext uri="{FF2B5EF4-FFF2-40B4-BE49-F238E27FC236}">
                <a16:creationId xmlns:a16="http://schemas.microsoft.com/office/drawing/2014/main" id="{CA87FCC3-D82A-7E08-A18C-42821EC1984C}"/>
              </a:ext>
            </a:extLst>
          </p:cNvPr>
          <p:cNvSpPr txBox="1"/>
          <p:nvPr/>
        </p:nvSpPr>
        <p:spPr>
          <a:xfrm>
            <a:off x="6395215" y="3300266"/>
            <a:ext cx="1508426" cy="847328"/>
          </a:xfrm>
          <a:prstGeom prst="rect">
            <a:avLst/>
          </a:prstGeom>
        </p:spPr>
        <p:txBody>
          <a:bodyPr vert="horz" wrap="square" lIns="0" tIns="16173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262626"/>
                </a:solidFill>
                <a:latin typeface="Arial"/>
                <a:cs typeface="Arial"/>
              </a:rPr>
              <a:t>Planned Key Output 3 completion</a:t>
            </a:r>
            <a:endParaRPr dirty="0">
              <a:latin typeface="Arial"/>
              <a:cs typeface="Arial"/>
            </a:endParaRPr>
          </a:p>
        </p:txBody>
      </p:sp>
      <p:sp>
        <p:nvSpPr>
          <p:cNvPr id="13" name="Isosceles Triangle 4">
            <a:extLst>
              <a:ext uri="{FF2B5EF4-FFF2-40B4-BE49-F238E27FC236}">
                <a16:creationId xmlns:a16="http://schemas.microsoft.com/office/drawing/2014/main" id="{EDB97514-4F5B-7802-A7D7-7A2F458D50D4}"/>
              </a:ext>
            </a:extLst>
          </p:cNvPr>
          <p:cNvSpPr/>
          <p:nvPr/>
        </p:nvSpPr>
        <p:spPr>
          <a:xfrm flipV="1">
            <a:off x="6999799" y="4234863"/>
            <a:ext cx="274320" cy="26517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FF269C-11C5-49DE-A942-94CD200BA2E2}"/>
              </a:ext>
            </a:extLst>
          </p:cNvPr>
          <p:cNvSpPr/>
          <p:nvPr/>
        </p:nvSpPr>
        <p:spPr>
          <a:xfrm>
            <a:off x="0" y="9118817"/>
            <a:ext cx="18288000" cy="1168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9453" y="370937"/>
            <a:ext cx="8155937" cy="551732"/>
          </a:xfrm>
        </p:spPr>
        <p:txBody>
          <a:bodyPr vert="horz" wrap="square" lIns="0" tIns="13862" rIns="0" bIns="0" rtlCol="0" anchor="t">
            <a:spAutoFit/>
          </a:bodyPr>
          <a:lstStyle/>
          <a:p>
            <a:r>
              <a:rPr lang="en-US"/>
              <a:t>Project maturity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E02D34-697F-4BAE-AB3A-1BE11CB54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188744" y="9589778"/>
            <a:ext cx="169277" cy="338682"/>
          </a:xfrm>
        </p:spPr>
        <p:txBody>
          <a:bodyPr/>
          <a:lstStyle/>
          <a:p>
            <a:pPr marL="11553" defTabSz="1371600">
              <a:spcBef>
                <a:spcPts val="110"/>
              </a:spcBef>
              <a:defRPr/>
            </a:pPr>
            <a:fld id="{D77235B2-DCBF-403F-877F-ABA68C228CFD}" type="slidenum">
              <a:rPr lang="en-US" sz="2201"/>
              <a:pPr marL="11553" defTabSz="1371600">
                <a:spcBef>
                  <a:spcPts val="110"/>
                </a:spcBef>
                <a:defRPr/>
              </a:pPr>
              <a:t>9</a:t>
            </a:fld>
            <a:endParaRPr lang="en-US" sz="2201"/>
          </a:p>
        </p:txBody>
      </p:sp>
      <p:sp>
        <p:nvSpPr>
          <p:cNvPr id="65" name="object 22">
            <a:extLst>
              <a:ext uri="{FF2B5EF4-FFF2-40B4-BE49-F238E27FC236}">
                <a16:creationId xmlns:a16="http://schemas.microsoft.com/office/drawing/2014/main" id="{1DD563B3-62C5-46DF-9F0B-8AE6106AD765}"/>
              </a:ext>
            </a:extLst>
          </p:cNvPr>
          <p:cNvSpPr/>
          <p:nvPr/>
        </p:nvSpPr>
        <p:spPr>
          <a:xfrm>
            <a:off x="5494036" y="1738304"/>
            <a:ext cx="79676" cy="8190029"/>
          </a:xfrm>
          <a:custGeom>
            <a:avLst/>
            <a:gdLst/>
            <a:ahLst/>
            <a:cxnLst/>
            <a:rect l="l" t="t" r="r" b="b"/>
            <a:pathLst>
              <a:path h="1297304">
                <a:moveTo>
                  <a:pt x="0" y="0"/>
                </a:moveTo>
                <a:lnTo>
                  <a:pt x="0" y="1297269"/>
                </a:lnTo>
              </a:path>
            </a:pathLst>
          </a:custGeom>
          <a:ln w="38100">
            <a:solidFill>
              <a:srgbClr val="00F0A2"/>
            </a:solidFill>
            <a:prstDash val="lgDash"/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1636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object 20">
            <a:extLst>
              <a:ext uri="{FF2B5EF4-FFF2-40B4-BE49-F238E27FC236}">
                <a16:creationId xmlns:a16="http://schemas.microsoft.com/office/drawing/2014/main" id="{838CC8DE-3565-4835-B304-0711C22E7B05}"/>
              </a:ext>
            </a:extLst>
          </p:cNvPr>
          <p:cNvSpPr/>
          <p:nvPr/>
        </p:nvSpPr>
        <p:spPr>
          <a:xfrm>
            <a:off x="8891618" y="1738304"/>
            <a:ext cx="79676" cy="8190029"/>
          </a:xfrm>
          <a:custGeom>
            <a:avLst/>
            <a:gdLst/>
            <a:ahLst/>
            <a:cxnLst/>
            <a:rect l="l" t="t" r="r" b="b"/>
            <a:pathLst>
              <a:path h="1297304">
                <a:moveTo>
                  <a:pt x="0" y="0"/>
                </a:moveTo>
                <a:lnTo>
                  <a:pt x="0" y="1297269"/>
                </a:lnTo>
              </a:path>
            </a:pathLst>
          </a:custGeom>
          <a:ln w="38100">
            <a:solidFill>
              <a:srgbClr val="00F0A2"/>
            </a:solidFill>
            <a:prstDash val="lgDash"/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1636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object 20">
            <a:extLst>
              <a:ext uri="{FF2B5EF4-FFF2-40B4-BE49-F238E27FC236}">
                <a16:creationId xmlns:a16="http://schemas.microsoft.com/office/drawing/2014/main" id="{150186C7-D83E-45EF-B133-7100B31F5D93}"/>
              </a:ext>
            </a:extLst>
          </p:cNvPr>
          <p:cNvSpPr/>
          <p:nvPr/>
        </p:nvSpPr>
        <p:spPr>
          <a:xfrm>
            <a:off x="12274820" y="1738304"/>
            <a:ext cx="79676" cy="8190029"/>
          </a:xfrm>
          <a:custGeom>
            <a:avLst/>
            <a:gdLst/>
            <a:ahLst/>
            <a:cxnLst/>
            <a:rect l="l" t="t" r="r" b="b"/>
            <a:pathLst>
              <a:path h="1297304">
                <a:moveTo>
                  <a:pt x="0" y="0"/>
                </a:moveTo>
                <a:lnTo>
                  <a:pt x="0" y="1297269"/>
                </a:lnTo>
              </a:path>
            </a:pathLst>
          </a:custGeom>
          <a:ln w="38100">
            <a:solidFill>
              <a:srgbClr val="00F0A2"/>
            </a:solidFill>
            <a:prstDash val="lgDash"/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1636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object 20">
            <a:extLst>
              <a:ext uri="{FF2B5EF4-FFF2-40B4-BE49-F238E27FC236}">
                <a16:creationId xmlns:a16="http://schemas.microsoft.com/office/drawing/2014/main" id="{A539E7DE-32BD-4B78-9C0E-0043AAC522D2}"/>
              </a:ext>
            </a:extLst>
          </p:cNvPr>
          <p:cNvSpPr/>
          <p:nvPr/>
        </p:nvSpPr>
        <p:spPr>
          <a:xfrm>
            <a:off x="15792767" y="1719865"/>
            <a:ext cx="79676" cy="8190029"/>
          </a:xfrm>
          <a:custGeom>
            <a:avLst/>
            <a:gdLst/>
            <a:ahLst/>
            <a:cxnLst/>
            <a:rect l="l" t="t" r="r" b="b"/>
            <a:pathLst>
              <a:path h="1297304">
                <a:moveTo>
                  <a:pt x="0" y="0"/>
                </a:moveTo>
                <a:lnTo>
                  <a:pt x="0" y="1297269"/>
                </a:lnTo>
              </a:path>
            </a:pathLst>
          </a:custGeom>
          <a:ln w="38100">
            <a:solidFill>
              <a:srgbClr val="00F0A2"/>
            </a:solidFill>
            <a:prstDash val="lgDash"/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1636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9C7AFCCF-9D8D-4C08-BF04-7A73E3015903}"/>
              </a:ext>
            </a:extLst>
          </p:cNvPr>
          <p:cNvSpPr/>
          <p:nvPr/>
        </p:nvSpPr>
        <p:spPr>
          <a:xfrm>
            <a:off x="733292" y="3282001"/>
            <a:ext cx="11541527" cy="570119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GB" sz="1601" b="1">
                <a:solidFill>
                  <a:schemeClr val="bg1"/>
                </a:solidFill>
                <a:latin typeface="Arial"/>
              </a:rPr>
              <a:t>W2A – Stalybridge</a:t>
            </a: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9832EB23-74A5-4843-8115-EC1F3322EAC1}"/>
              </a:ext>
            </a:extLst>
          </p:cNvPr>
          <p:cNvSpPr/>
          <p:nvPr/>
        </p:nvSpPr>
        <p:spPr>
          <a:xfrm>
            <a:off x="733294" y="1925581"/>
            <a:ext cx="11541527" cy="570119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GB" sz="1601" b="1">
                <a:solidFill>
                  <a:schemeClr val="bg1"/>
                </a:solidFill>
                <a:latin typeface="Arial"/>
              </a:rPr>
              <a:t>E1 – Church Fenton to York</a:t>
            </a:r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007F84D1-9E3D-4BA7-B3D5-7037447F755C}"/>
              </a:ext>
            </a:extLst>
          </p:cNvPr>
          <p:cNvSpPr/>
          <p:nvPr/>
        </p:nvSpPr>
        <p:spPr>
          <a:xfrm>
            <a:off x="733294" y="2632322"/>
            <a:ext cx="11541527" cy="570119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GB" sz="1601" b="1">
                <a:solidFill>
                  <a:schemeClr val="bg1"/>
                </a:solidFill>
                <a:latin typeface="Arial"/>
              </a:rPr>
              <a:t>W1 – Manchester to Stalybridge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1B62E90-82B2-4A6E-B18D-6917525E1974}"/>
              </a:ext>
            </a:extLst>
          </p:cNvPr>
          <p:cNvSpPr/>
          <p:nvPr/>
        </p:nvSpPr>
        <p:spPr>
          <a:xfrm>
            <a:off x="8815390" y="0"/>
            <a:ext cx="642938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02DE964E-2692-4353-A027-46A5298C0132}"/>
              </a:ext>
            </a:extLst>
          </p:cNvPr>
          <p:cNvSpPr/>
          <p:nvPr/>
        </p:nvSpPr>
        <p:spPr>
          <a:xfrm>
            <a:off x="727901" y="5288099"/>
            <a:ext cx="11548793" cy="553945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GB" sz="1601" b="1" dirty="0">
                <a:solidFill>
                  <a:schemeClr val="bg1"/>
                </a:solidFill>
                <a:latin typeface="Arial"/>
              </a:rPr>
              <a:t>W3 – Huddersfield to Ravensthorpe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F62AF3D2-00E2-47B1-A0F0-CC60349B122F}"/>
              </a:ext>
            </a:extLst>
          </p:cNvPr>
          <p:cNvSpPr/>
          <p:nvPr/>
        </p:nvSpPr>
        <p:spPr>
          <a:xfrm>
            <a:off x="733294" y="3931679"/>
            <a:ext cx="8114402" cy="570119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GB" sz="1601" b="1">
                <a:solidFill>
                  <a:schemeClr val="bg1"/>
                </a:solidFill>
                <a:latin typeface="Arial"/>
              </a:rPr>
              <a:t>E234 – Leeds to Church Fenton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B43DAABC-A997-490A-91F0-F5D821EAE87D}"/>
              </a:ext>
            </a:extLst>
          </p:cNvPr>
          <p:cNvSpPr/>
          <p:nvPr/>
        </p:nvSpPr>
        <p:spPr>
          <a:xfrm>
            <a:off x="733294" y="4638421"/>
            <a:ext cx="8114402" cy="570119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GB" sz="1601" b="1">
                <a:solidFill>
                  <a:schemeClr val="bg1"/>
                </a:solidFill>
                <a:latin typeface="Arial"/>
              </a:rPr>
              <a:t>W2B – Stalybridge to Marsden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EADB5E51-0D2A-46AA-9D20-DA3F52271C58}"/>
              </a:ext>
            </a:extLst>
          </p:cNvPr>
          <p:cNvSpPr/>
          <p:nvPr/>
        </p:nvSpPr>
        <p:spPr>
          <a:xfrm>
            <a:off x="722146" y="7294196"/>
            <a:ext cx="4760744" cy="570119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GB" sz="1601" b="1">
                <a:solidFill>
                  <a:schemeClr val="bg1"/>
                </a:solidFill>
                <a:latin typeface="Arial"/>
              </a:rPr>
              <a:t>NPR Facilitation – Digital Signalling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3F9E5173-A609-4FDD-A743-77BA625171BB}"/>
              </a:ext>
            </a:extLst>
          </p:cNvPr>
          <p:cNvSpPr/>
          <p:nvPr/>
        </p:nvSpPr>
        <p:spPr>
          <a:xfrm>
            <a:off x="722147" y="5937776"/>
            <a:ext cx="11548792" cy="570119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GB" sz="1601" b="1">
                <a:solidFill>
                  <a:schemeClr val="bg1"/>
                </a:solidFill>
                <a:latin typeface="Arial"/>
              </a:rPr>
              <a:t>W4 – Ravensthorpe to Leeds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1416C766-87D4-480B-A970-56C376C078E1}"/>
              </a:ext>
            </a:extLst>
          </p:cNvPr>
          <p:cNvSpPr/>
          <p:nvPr/>
        </p:nvSpPr>
        <p:spPr>
          <a:xfrm>
            <a:off x="722147" y="6644519"/>
            <a:ext cx="8114402" cy="570119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GB" sz="1601" b="1">
                <a:solidFill>
                  <a:schemeClr val="bg1"/>
                </a:solidFill>
                <a:latin typeface="Arial"/>
              </a:rPr>
              <a:t>ETCS – Digital Signalling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7C8F5CC9-9CEB-4D8B-8869-C76FEFE1A079}"/>
              </a:ext>
            </a:extLst>
          </p:cNvPr>
          <p:cNvSpPr/>
          <p:nvPr/>
        </p:nvSpPr>
        <p:spPr>
          <a:xfrm>
            <a:off x="733292" y="9300295"/>
            <a:ext cx="4760744" cy="570119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GB" sz="1601" b="1">
                <a:solidFill>
                  <a:schemeClr val="bg1"/>
                </a:solidFill>
                <a:latin typeface="Arial"/>
              </a:rPr>
              <a:t>NPR Facilitation – West of Leeds (other)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B682EF47-469F-45BD-85E6-030998616260}"/>
              </a:ext>
            </a:extLst>
          </p:cNvPr>
          <p:cNvSpPr/>
          <p:nvPr/>
        </p:nvSpPr>
        <p:spPr>
          <a:xfrm>
            <a:off x="733294" y="7943875"/>
            <a:ext cx="4760744" cy="570119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GB" sz="1601" b="1">
                <a:solidFill>
                  <a:schemeClr val="bg1"/>
                </a:solidFill>
                <a:latin typeface="Arial"/>
              </a:rPr>
              <a:t>NPR Facilitation – East of Leeds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0DAAB89E-AA06-4703-8B47-4CF1EA871712}"/>
              </a:ext>
            </a:extLst>
          </p:cNvPr>
          <p:cNvSpPr/>
          <p:nvPr/>
        </p:nvSpPr>
        <p:spPr>
          <a:xfrm>
            <a:off x="733294" y="8650616"/>
            <a:ext cx="4760744" cy="570119"/>
          </a:xfrm>
          <a:prstGeom prst="rightArrow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GB" sz="1601" b="1">
                <a:solidFill>
                  <a:schemeClr val="bg1"/>
                </a:solidFill>
                <a:latin typeface="Arial"/>
              </a:rPr>
              <a:t>NPR Facilitation – Marsden to Huddersfield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3C6F8295-8F1F-7824-F1E8-1F35706F3EAE}"/>
              </a:ext>
            </a:extLst>
          </p:cNvPr>
          <p:cNvGraphicFramePr>
            <a:graphicFrameLocks noGrp="1"/>
          </p:cNvGraphicFramePr>
          <p:nvPr/>
        </p:nvGraphicFramePr>
        <p:xfrm>
          <a:off x="3786066" y="1135220"/>
          <a:ext cx="13776548" cy="55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137">
                  <a:extLst>
                    <a:ext uri="{9D8B030D-6E8A-4147-A177-3AD203B41FA5}">
                      <a16:colId xmlns:a16="http://schemas.microsoft.com/office/drawing/2014/main" val="632754145"/>
                    </a:ext>
                  </a:extLst>
                </a:gridCol>
                <a:gridCol w="3444137">
                  <a:extLst>
                    <a:ext uri="{9D8B030D-6E8A-4147-A177-3AD203B41FA5}">
                      <a16:colId xmlns:a16="http://schemas.microsoft.com/office/drawing/2014/main" val="2515554753"/>
                    </a:ext>
                  </a:extLst>
                </a:gridCol>
                <a:gridCol w="3444137">
                  <a:extLst>
                    <a:ext uri="{9D8B030D-6E8A-4147-A177-3AD203B41FA5}">
                      <a16:colId xmlns:a16="http://schemas.microsoft.com/office/drawing/2014/main" val="2076652390"/>
                    </a:ext>
                  </a:extLst>
                </a:gridCol>
                <a:gridCol w="3444137">
                  <a:extLst>
                    <a:ext uri="{9D8B030D-6E8A-4147-A177-3AD203B41FA5}">
                      <a16:colId xmlns:a16="http://schemas.microsoft.com/office/drawing/2014/main" val="3164140577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Development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Design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Construction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Completion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36317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7">
      <a:dk1>
        <a:srgbClr val="000000"/>
      </a:dk1>
      <a:lt1>
        <a:sysClr val="window" lastClr="FFFFFF"/>
      </a:lt1>
      <a:dk2>
        <a:srgbClr val="262626"/>
      </a:dk2>
      <a:lt2>
        <a:srgbClr val="E7E6E6"/>
      </a:lt2>
      <a:accent1>
        <a:srgbClr val="00266F"/>
      </a:accent1>
      <a:accent2>
        <a:srgbClr val="3D2CFF"/>
      </a:accent2>
      <a:accent3>
        <a:srgbClr val="00F0A2"/>
      </a:accent3>
      <a:accent4>
        <a:srgbClr val="FFFFFF"/>
      </a:accent4>
      <a:accent5>
        <a:srgbClr val="262626"/>
      </a:accent5>
      <a:accent6>
        <a:srgbClr val="70AD47"/>
      </a:accent6>
      <a:hlink>
        <a:srgbClr val="3D2CFF"/>
      </a:hlink>
      <a:folHlink>
        <a:srgbClr val="3D2C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87">
      <a:dk1>
        <a:srgbClr val="000000"/>
      </a:dk1>
      <a:lt1>
        <a:sysClr val="window" lastClr="FFFFFF"/>
      </a:lt1>
      <a:dk2>
        <a:srgbClr val="262626"/>
      </a:dk2>
      <a:lt2>
        <a:srgbClr val="E7E6E6"/>
      </a:lt2>
      <a:accent1>
        <a:srgbClr val="00266F"/>
      </a:accent1>
      <a:accent2>
        <a:srgbClr val="3D2CFF"/>
      </a:accent2>
      <a:accent3>
        <a:srgbClr val="00F0A2"/>
      </a:accent3>
      <a:accent4>
        <a:srgbClr val="FFFFFF"/>
      </a:accent4>
      <a:accent5>
        <a:srgbClr val="262626"/>
      </a:accent5>
      <a:accent6>
        <a:srgbClr val="70AD47"/>
      </a:accent6>
      <a:hlink>
        <a:srgbClr val="3D2CFF"/>
      </a:hlink>
      <a:folHlink>
        <a:srgbClr val="3D2C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SharedContentType xmlns="Microsoft.SharePoint.Taxonomy.ContentTypeSync" SourceId="8e89bcca-d77b-429e-a31c-3f7c234e7016" ContentTypeId="0x01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A431BD1D2E784AABC876465AD833A6" ma:contentTypeVersion="25" ma:contentTypeDescription="Create a new document." ma:contentTypeScope="" ma:versionID="d94082e0b98d581d24f52e1c2cb4ed8b">
  <xsd:schema xmlns:xsd="http://www.w3.org/2001/XMLSchema" xmlns:xs="http://www.w3.org/2001/XMLSchema" xmlns:p="http://schemas.microsoft.com/office/2006/metadata/properties" xmlns:ns1="http://schemas.microsoft.com/sharepoint/v3" xmlns:ns2="7a29bd9e-67ab-457a-a7f3-e7a807455aad" xmlns:ns3="0f246587-3730-4bb4-b619-c7a817c71665" xmlns:ns4="4dafbc16-39fe-4262-b7cb-fdc4ccfbc4c0" targetNamespace="http://schemas.microsoft.com/office/2006/metadata/properties" ma:root="true" ma:fieldsID="de16690c296ddf73a621954f1a2adc4f" ns1:_="" ns2:_="" ns3:_="" ns4:_="">
    <xsd:import namespace="http://schemas.microsoft.com/sharepoint/v3"/>
    <xsd:import namespace="7a29bd9e-67ab-457a-a7f3-e7a807455aad"/>
    <xsd:import namespace="0f246587-3730-4bb4-b619-c7a817c71665"/>
    <xsd:import namespace="4dafbc16-39fe-4262-b7cb-fdc4ccfbc4c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29bd9e-67ab-457a-a7f3-e7a807455aa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46587-3730-4bb4-b619-c7a817c716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e89bcca-d77b-429e-a31c-3f7c234e70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fbc16-39fe-4262-b7cb-fdc4ccfbc4c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6837fb82-8a0b-4e94-a051-67623eca798c}" ma:internalName="TaxCatchAll" ma:showField="CatchAllData" ma:web="4dafbc16-39fe-4262-b7cb-fdc4ccfbc4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f246587-3730-4bb4-b619-c7a817c71665">
      <Terms xmlns="http://schemas.microsoft.com/office/infopath/2007/PartnerControls"/>
    </lcf76f155ced4ddcb4097134ff3c332f>
    <TaxCatchAll xmlns="4dafbc16-39fe-4262-b7cb-fdc4ccfbc4c0" xsi:nil="true"/>
    <SharedWithUsers xmlns="4dafbc16-39fe-4262-b7cb-fdc4ccfbc4c0">
      <UserInfo>
        <DisplayName>Andreas Pavlou</DisplayName>
        <AccountId>96</AccountId>
        <AccountType/>
      </UserInfo>
      <UserInfo>
        <DisplayName>Paul Hodgson (He/Him/His)</DisplayName>
        <AccountId>128</AccountId>
        <AccountType/>
      </UserInfo>
      <UserInfo>
        <DisplayName>Neil Holm</DisplayName>
        <AccountId>121</AccountId>
        <AccountType/>
      </UserInfo>
      <UserInfo>
        <DisplayName>Chelsea Green</DisplayName>
        <AccountId>97</AccountId>
        <AccountType/>
      </UserInfo>
      <UserInfo>
        <DisplayName>Louis Szymanski</DisplayName>
        <AccountId>590</AccountId>
        <AccountType/>
      </UserInfo>
      <UserInfo>
        <DisplayName>Talya Samuel</DisplayName>
        <AccountId>328</AccountId>
        <AccountType/>
      </UserInfo>
    </SharedWithUsers>
    <MediaLengthInSeconds xmlns="0f246587-3730-4bb4-b619-c7a817c71665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E7CBD8-3DBD-4368-81BC-CB33CBA65FC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5D8B7AA-E150-4C6E-B68E-E0CE3502E3EF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4B4AACB-198B-48A3-86DE-ED88A8576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a29bd9e-67ab-457a-a7f3-e7a807455aad"/>
    <ds:schemaRef ds:uri="0f246587-3730-4bb4-b619-c7a817c71665"/>
    <ds:schemaRef ds:uri="4dafbc16-39fe-4262-b7cb-fdc4ccfbc4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CC3B196-3FDF-4762-B3EB-9DF29B393994}">
  <ds:schemaRefs>
    <ds:schemaRef ds:uri="7a29bd9e-67ab-457a-a7f3-e7a807455aad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4dafbc16-39fe-4262-b7cb-fdc4ccfbc4c0"/>
    <ds:schemaRef ds:uri="0f246587-3730-4bb4-b619-c7a817c71665"/>
    <ds:schemaRef ds:uri="http://purl.org/dc/dcmitype/"/>
    <ds:schemaRef ds:uri="http://schemas.microsoft.com/sharepoint/v3"/>
  </ds:schemaRefs>
</ds:datastoreItem>
</file>

<file path=customXml/itemProps5.xml><?xml version="1.0" encoding="utf-8"?>
<ds:datastoreItem xmlns:ds="http://schemas.openxmlformats.org/officeDocument/2006/customXml" ds:itemID="{2D164FCE-087C-4D75-AA3D-A6C89837A4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</TotalTime>
  <Words>563</Words>
  <Application>Microsoft Macintosh PowerPoint</Application>
  <PresentationFormat>Custom</PresentationFormat>
  <Paragraphs>126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Helvetica</vt:lpstr>
      <vt:lpstr>Office Theme</vt:lpstr>
      <vt:lpstr>1_Office Theme</vt:lpstr>
      <vt:lpstr>Transpennine Route Upgrade</vt:lpstr>
      <vt:lpstr>TRU Improvements</vt:lpstr>
      <vt:lpstr>TRU benefits</vt:lpstr>
      <vt:lpstr>Project Overview</vt:lpstr>
      <vt:lpstr>TRU route </vt:lpstr>
      <vt:lpstr>TRU in numbers</vt:lpstr>
      <vt:lpstr>TRU being more sustainable</vt:lpstr>
      <vt:lpstr>Programme Timeline</vt:lpstr>
      <vt:lpstr>Project maturity</vt:lpstr>
      <vt:lpstr>Delivery</vt:lpstr>
      <vt:lpstr>Achievements </vt:lpstr>
      <vt:lpstr>Achievements</vt:lpstr>
      <vt:lpstr>Social Value</vt:lpstr>
      <vt:lpstr>Sustainable development strategy ‘Our Guiding Compass’</vt:lpstr>
      <vt:lpstr>Social Value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 Communications</dc:creator>
  <cp:lastModifiedBy>Henry Hughes</cp:lastModifiedBy>
  <cp:revision>203</cp:revision>
  <dcterms:created xsi:type="dcterms:W3CDTF">2022-05-20T06:33:34Z</dcterms:created>
  <dcterms:modified xsi:type="dcterms:W3CDTF">2025-06-06T11:17:02Z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0x010100D0A431BD1D2E784AABC876465AD833A6</vt:lpwstr>
  </property>
  <property fmtid="{D5CDD505-2E9C-101B-9397-08002B2CF9AE}" pid="3" name="MediaServiceImageTags">
    <vt:lpwstr/>
  </property>
  <property fmtid="{D5CDD505-2E9C-101B-9397-08002B2CF9AE}" pid="4" name="MSIP_Label_8577031b-11bc-4db9-b655-7d79027ad570_Enabled">
    <vt:lpwstr>true</vt:lpwstr>
  </property>
  <property fmtid="{D5CDD505-2E9C-101B-9397-08002B2CF9AE}" pid="5" name="MSIP_Label_8577031b-11bc-4db9-b655-7d79027ad570_SetDate">
    <vt:lpwstr>2022-09-20T14:52:58Z</vt:lpwstr>
  </property>
  <property fmtid="{D5CDD505-2E9C-101B-9397-08002B2CF9AE}" pid="6" name="MSIP_Label_8577031b-11bc-4db9-b655-7d79027ad570_Method">
    <vt:lpwstr>Standard</vt:lpwstr>
  </property>
  <property fmtid="{D5CDD505-2E9C-101B-9397-08002B2CF9AE}" pid="7" name="MSIP_Label_8577031b-11bc-4db9-b655-7d79027ad570_Name">
    <vt:lpwstr>8577031b-11bc-4db9-b655-7d79027ad570</vt:lpwstr>
  </property>
  <property fmtid="{D5CDD505-2E9C-101B-9397-08002B2CF9AE}" pid="8" name="MSIP_Label_8577031b-11bc-4db9-b655-7d79027ad570_SiteId">
    <vt:lpwstr>c22cc3e1-5d7f-4f4d-be03-d5a158cc9409</vt:lpwstr>
  </property>
  <property fmtid="{D5CDD505-2E9C-101B-9397-08002B2CF9AE}" pid="9" name="MSIP_Label_8577031b-11bc-4db9-b655-7d79027ad570_ActionId">
    <vt:lpwstr>e4159463-4063-41e0-91db-c335dd24d5fb</vt:lpwstr>
  </property>
  <property fmtid="{D5CDD505-2E9C-101B-9397-08002B2CF9AE}" pid="10" name="MSIP_Label_8577031b-11bc-4db9-b655-7d79027ad570_ContentBits">
    <vt:lpwstr>1</vt:lpwstr>
  </property>
  <property fmtid="{D5CDD505-2E9C-101B-9397-08002B2CF9AE}" pid="11" name="_ColorHex">
    <vt:lpwstr/>
  </property>
  <property fmtid="{D5CDD505-2E9C-101B-9397-08002B2CF9AE}" pid="12" name="ComplianceAssetId">
    <vt:lpwstr/>
  </property>
  <property fmtid="{D5CDD505-2E9C-101B-9397-08002B2CF9AE}" pid="13" name="_ExtendedDescription">
    <vt:lpwstr/>
  </property>
  <property fmtid="{D5CDD505-2E9C-101B-9397-08002B2CF9AE}" pid="14" name="_ColorTag">
    <vt:lpwstr/>
  </property>
  <property fmtid="{D5CDD505-2E9C-101B-9397-08002B2CF9AE}" pid="15" name="TriggerFlowInfo">
    <vt:lpwstr/>
  </property>
  <property fmtid="{D5CDD505-2E9C-101B-9397-08002B2CF9AE}" pid="16" name="_Emoji">
    <vt:lpwstr/>
  </property>
</Properties>
</file>